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5"/>
  </p:notesMasterIdLst>
  <p:sldIdLst>
    <p:sldId id="256" r:id="rId2"/>
    <p:sldId id="258" r:id="rId3"/>
    <p:sldId id="259" r:id="rId4"/>
    <p:sldId id="260" r:id="rId5"/>
    <p:sldId id="304" r:id="rId6"/>
    <p:sldId id="261" r:id="rId7"/>
    <p:sldId id="305" r:id="rId8"/>
    <p:sldId id="262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283" r:id="rId24"/>
  </p:sldIdLst>
  <p:sldSz cx="9144000" cy="5143500" type="screen16x9"/>
  <p:notesSz cx="6858000" cy="9144000"/>
  <p:embeddedFontLst>
    <p:embeddedFont>
      <p:font typeface="Archivo" panose="020B0604020202020204" charset="0"/>
      <p:regular r:id="rId26"/>
      <p:bold r:id="rId27"/>
      <p:italic r:id="rId28"/>
      <p:boldItalic r:id="rId29"/>
    </p:embeddedFont>
    <p:embeddedFont>
      <p:font typeface="Catamaran" panose="020B0604020202020204" charset="0"/>
      <p:regular r:id="rId30"/>
      <p:bold r:id="rId31"/>
    </p:embeddedFont>
    <p:embeddedFont>
      <p:font typeface="DM Sans" pitchFamily="2" charset="0"/>
      <p:regular r:id="rId32"/>
      <p:bold r:id="rId33"/>
      <p:italic r:id="rId34"/>
      <p:boldItalic r:id="rId35"/>
    </p:embeddedFont>
    <p:embeddedFont>
      <p:font typeface="Lato" panose="020F0502020204030203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E0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4AD422-BFF3-4B48-AAC7-E0B4E580E4DE}">
  <a:tblStyle styleId="{8B4AD422-BFF3-4B48-AAC7-E0B4E580E4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9">
          <a:extLst>
            <a:ext uri="{FF2B5EF4-FFF2-40B4-BE49-F238E27FC236}">
              <a16:creationId xmlns:a16="http://schemas.microsoft.com/office/drawing/2014/main" id="{58D829E4-3320-9025-8B85-0E43827BD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1dd46dd1d67_2_5:notes">
            <a:extLst>
              <a:ext uri="{FF2B5EF4-FFF2-40B4-BE49-F238E27FC236}">
                <a16:creationId xmlns:a16="http://schemas.microsoft.com/office/drawing/2014/main" id="{633894F7-F424-81E1-2FE8-C1A39B990C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1dd46dd1d67_2_5:notes">
            <a:extLst>
              <a:ext uri="{FF2B5EF4-FFF2-40B4-BE49-F238E27FC236}">
                <a16:creationId xmlns:a16="http://schemas.microsoft.com/office/drawing/2014/main" id="{06F6614A-BF54-7EFE-C9B2-FF41D23BE1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08373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>
          <a:extLst>
            <a:ext uri="{FF2B5EF4-FFF2-40B4-BE49-F238E27FC236}">
              <a16:creationId xmlns:a16="http://schemas.microsoft.com/office/drawing/2014/main" id="{0B97E6EB-0E09-56FA-5306-7A1586CFA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2161ca7da69_2_7:notes">
            <a:extLst>
              <a:ext uri="{FF2B5EF4-FFF2-40B4-BE49-F238E27FC236}">
                <a16:creationId xmlns:a16="http://schemas.microsoft.com/office/drawing/2014/main" id="{0525256C-2C1E-D7F3-007D-DDBC5A30C5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2161ca7da69_2_7:notes">
            <a:extLst>
              <a:ext uri="{FF2B5EF4-FFF2-40B4-BE49-F238E27FC236}">
                <a16:creationId xmlns:a16="http://schemas.microsoft.com/office/drawing/2014/main" id="{49A92E17-DD6D-8985-1DDE-4722C8B0C5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00304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">
          <a:extLst>
            <a:ext uri="{FF2B5EF4-FFF2-40B4-BE49-F238E27FC236}">
              <a16:creationId xmlns:a16="http://schemas.microsoft.com/office/drawing/2014/main" id="{986FD060-3EAD-C2DF-8FBA-67865B834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33f6155f6d_0_30:notes">
            <a:extLst>
              <a:ext uri="{FF2B5EF4-FFF2-40B4-BE49-F238E27FC236}">
                <a16:creationId xmlns:a16="http://schemas.microsoft.com/office/drawing/2014/main" id="{EB0BE4DE-CD80-DF08-85CA-6CE5C813A2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33f6155f6d_0_30:notes">
            <a:extLst>
              <a:ext uri="{FF2B5EF4-FFF2-40B4-BE49-F238E27FC236}">
                <a16:creationId xmlns:a16="http://schemas.microsoft.com/office/drawing/2014/main" id="{9CADA155-DC95-5F2A-0956-8F356F1E18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07093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">
          <a:extLst>
            <a:ext uri="{FF2B5EF4-FFF2-40B4-BE49-F238E27FC236}">
              <a16:creationId xmlns:a16="http://schemas.microsoft.com/office/drawing/2014/main" id="{6D3A9349-BD4E-6729-1CAE-37A6B4DE6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33f6155f6d_0_30:notes">
            <a:extLst>
              <a:ext uri="{FF2B5EF4-FFF2-40B4-BE49-F238E27FC236}">
                <a16:creationId xmlns:a16="http://schemas.microsoft.com/office/drawing/2014/main" id="{8FD7286B-3D99-8B71-F1E7-3A148AC349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33f6155f6d_0_30:notes">
            <a:extLst>
              <a:ext uri="{FF2B5EF4-FFF2-40B4-BE49-F238E27FC236}">
                <a16:creationId xmlns:a16="http://schemas.microsoft.com/office/drawing/2014/main" id="{4C3345EC-1419-2742-3D7F-28B6AF54D2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48420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">
          <a:extLst>
            <a:ext uri="{FF2B5EF4-FFF2-40B4-BE49-F238E27FC236}">
              <a16:creationId xmlns:a16="http://schemas.microsoft.com/office/drawing/2014/main" id="{E5DD8334-E1EC-4670-D470-B13535602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33f6155f6d_0_30:notes">
            <a:extLst>
              <a:ext uri="{FF2B5EF4-FFF2-40B4-BE49-F238E27FC236}">
                <a16:creationId xmlns:a16="http://schemas.microsoft.com/office/drawing/2014/main" id="{5987856E-6D47-4321-EB4F-20BAD3D86F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33f6155f6d_0_30:notes">
            <a:extLst>
              <a:ext uri="{FF2B5EF4-FFF2-40B4-BE49-F238E27FC236}">
                <a16:creationId xmlns:a16="http://schemas.microsoft.com/office/drawing/2014/main" id="{C76D4645-717E-28CF-0EAA-CE08327B91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58534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">
          <a:extLst>
            <a:ext uri="{FF2B5EF4-FFF2-40B4-BE49-F238E27FC236}">
              <a16:creationId xmlns:a16="http://schemas.microsoft.com/office/drawing/2014/main" id="{7C48ED6B-6C98-B749-0E16-C3A97AD55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33f6155f6d_0_30:notes">
            <a:extLst>
              <a:ext uri="{FF2B5EF4-FFF2-40B4-BE49-F238E27FC236}">
                <a16:creationId xmlns:a16="http://schemas.microsoft.com/office/drawing/2014/main" id="{227393EE-10E8-33CD-E115-163A043E26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33f6155f6d_0_30:notes">
            <a:extLst>
              <a:ext uri="{FF2B5EF4-FFF2-40B4-BE49-F238E27FC236}">
                <a16:creationId xmlns:a16="http://schemas.microsoft.com/office/drawing/2014/main" id="{9124C514-7DE5-A650-5F59-9A06790670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20263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">
          <a:extLst>
            <a:ext uri="{FF2B5EF4-FFF2-40B4-BE49-F238E27FC236}">
              <a16:creationId xmlns:a16="http://schemas.microsoft.com/office/drawing/2014/main" id="{7BC80B00-58DA-AF79-74B5-E0DA7083D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33f6155f6d_0_30:notes">
            <a:extLst>
              <a:ext uri="{FF2B5EF4-FFF2-40B4-BE49-F238E27FC236}">
                <a16:creationId xmlns:a16="http://schemas.microsoft.com/office/drawing/2014/main" id="{4EB40236-8160-5688-B097-ADF975AAB9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33f6155f6d_0_30:notes">
            <a:extLst>
              <a:ext uri="{FF2B5EF4-FFF2-40B4-BE49-F238E27FC236}">
                <a16:creationId xmlns:a16="http://schemas.microsoft.com/office/drawing/2014/main" id="{B321EF65-D563-73AA-C6CF-C04B8C84CD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17511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">
          <a:extLst>
            <a:ext uri="{FF2B5EF4-FFF2-40B4-BE49-F238E27FC236}">
              <a16:creationId xmlns:a16="http://schemas.microsoft.com/office/drawing/2014/main" id="{E9DFB56C-8B3D-FE57-9559-A8FDF9E98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33f6155f6d_0_30:notes">
            <a:extLst>
              <a:ext uri="{FF2B5EF4-FFF2-40B4-BE49-F238E27FC236}">
                <a16:creationId xmlns:a16="http://schemas.microsoft.com/office/drawing/2014/main" id="{14931E13-1C78-00D1-B541-352BABA8AD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33f6155f6d_0_30:notes">
            <a:extLst>
              <a:ext uri="{FF2B5EF4-FFF2-40B4-BE49-F238E27FC236}">
                <a16:creationId xmlns:a16="http://schemas.microsoft.com/office/drawing/2014/main" id="{C05159BF-31F8-E9B1-C7C4-E4F3D4A75A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34099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">
          <a:extLst>
            <a:ext uri="{FF2B5EF4-FFF2-40B4-BE49-F238E27FC236}">
              <a16:creationId xmlns:a16="http://schemas.microsoft.com/office/drawing/2014/main" id="{D127BFA4-BB82-7242-9C21-E67610E3B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33f6155f6d_0_30:notes">
            <a:extLst>
              <a:ext uri="{FF2B5EF4-FFF2-40B4-BE49-F238E27FC236}">
                <a16:creationId xmlns:a16="http://schemas.microsoft.com/office/drawing/2014/main" id="{9D53AEFB-B1C7-3F3E-521C-AEF1565248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33f6155f6d_0_30:notes">
            <a:extLst>
              <a:ext uri="{FF2B5EF4-FFF2-40B4-BE49-F238E27FC236}">
                <a16:creationId xmlns:a16="http://schemas.microsoft.com/office/drawing/2014/main" id="{217A3514-DBE2-DD36-FD3D-BB013C1E36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08038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">
          <a:extLst>
            <a:ext uri="{FF2B5EF4-FFF2-40B4-BE49-F238E27FC236}">
              <a16:creationId xmlns:a16="http://schemas.microsoft.com/office/drawing/2014/main" id="{64888E17-4C2E-19B5-2641-B0B829395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33f6155f6d_0_30:notes">
            <a:extLst>
              <a:ext uri="{FF2B5EF4-FFF2-40B4-BE49-F238E27FC236}">
                <a16:creationId xmlns:a16="http://schemas.microsoft.com/office/drawing/2014/main" id="{4C658326-3168-18DD-A7B8-5E52133ADD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33f6155f6d_0_30:notes">
            <a:extLst>
              <a:ext uri="{FF2B5EF4-FFF2-40B4-BE49-F238E27FC236}">
                <a16:creationId xmlns:a16="http://schemas.microsoft.com/office/drawing/2014/main" id="{8AD8D111-2177-9547-E691-75378691C2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6034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" name="Google Shape;1402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>
          <a:extLst>
            <a:ext uri="{FF2B5EF4-FFF2-40B4-BE49-F238E27FC236}">
              <a16:creationId xmlns:a16="http://schemas.microsoft.com/office/drawing/2014/main" id="{C49FC60D-F8CE-D7A8-D303-BEA56C339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2161ca7da69_2_7:notes">
            <a:extLst>
              <a:ext uri="{FF2B5EF4-FFF2-40B4-BE49-F238E27FC236}">
                <a16:creationId xmlns:a16="http://schemas.microsoft.com/office/drawing/2014/main" id="{847844F1-625F-B4B4-695A-8AF10EFE3F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2161ca7da69_2_7:notes">
            <a:extLst>
              <a:ext uri="{FF2B5EF4-FFF2-40B4-BE49-F238E27FC236}">
                <a16:creationId xmlns:a16="http://schemas.microsoft.com/office/drawing/2014/main" id="{8F66B450-5B1D-C7B9-4A99-C087A421D4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64889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9">
          <a:extLst>
            <a:ext uri="{FF2B5EF4-FFF2-40B4-BE49-F238E27FC236}">
              <a16:creationId xmlns:a16="http://schemas.microsoft.com/office/drawing/2014/main" id="{C21EBC14-50DC-92D7-1031-44B6302FD9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1dd46dd1d67_2_5:notes">
            <a:extLst>
              <a:ext uri="{FF2B5EF4-FFF2-40B4-BE49-F238E27FC236}">
                <a16:creationId xmlns:a16="http://schemas.microsoft.com/office/drawing/2014/main" id="{52E57BB7-F557-F5AF-CCFA-6DA522387E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1dd46dd1d67_2_5:notes">
            <a:extLst>
              <a:ext uri="{FF2B5EF4-FFF2-40B4-BE49-F238E27FC236}">
                <a16:creationId xmlns:a16="http://schemas.microsoft.com/office/drawing/2014/main" id="{E6E16083-BC66-5751-C38C-485ACA6CEA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7036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9">
          <a:extLst>
            <a:ext uri="{FF2B5EF4-FFF2-40B4-BE49-F238E27FC236}">
              <a16:creationId xmlns:a16="http://schemas.microsoft.com/office/drawing/2014/main" id="{DA715A77-950F-A9EC-0CC5-BB8D4FBA9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1dd46dd1d67_2_5:notes">
            <a:extLst>
              <a:ext uri="{FF2B5EF4-FFF2-40B4-BE49-F238E27FC236}">
                <a16:creationId xmlns:a16="http://schemas.microsoft.com/office/drawing/2014/main" id="{5B06DF01-D776-8EED-269A-E07FBDED98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1dd46dd1d67_2_5:notes">
            <a:extLst>
              <a:ext uri="{FF2B5EF4-FFF2-40B4-BE49-F238E27FC236}">
                <a16:creationId xmlns:a16="http://schemas.microsoft.com/office/drawing/2014/main" id="{4BEC1AAB-7D05-1157-27D5-6ED7736E5F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9602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g1340135a08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9" name="Google Shape;1909;g1340135a08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33f6155f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33f6155f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>
          <a:extLst>
            <a:ext uri="{FF2B5EF4-FFF2-40B4-BE49-F238E27FC236}">
              <a16:creationId xmlns:a16="http://schemas.microsoft.com/office/drawing/2014/main" id="{E84633A9-7B08-ABE3-68B1-EE0023C37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2161ca7da69_2_7:notes">
            <a:extLst>
              <a:ext uri="{FF2B5EF4-FFF2-40B4-BE49-F238E27FC236}">
                <a16:creationId xmlns:a16="http://schemas.microsoft.com/office/drawing/2014/main" id="{24447A82-895B-9C62-B8F6-5369CC20A7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2161ca7da69_2_7:notes">
            <a:extLst>
              <a:ext uri="{FF2B5EF4-FFF2-40B4-BE49-F238E27FC236}">
                <a16:creationId xmlns:a16="http://schemas.microsoft.com/office/drawing/2014/main" id="{58FF07B0-A8D4-DFFF-8A39-EFFB9A1AF5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8652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ed9256fe6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ed9256fe6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>
          <a:extLst>
            <a:ext uri="{FF2B5EF4-FFF2-40B4-BE49-F238E27FC236}">
              <a16:creationId xmlns:a16="http://schemas.microsoft.com/office/drawing/2014/main" id="{A540197F-6DE6-76F3-AEC1-4D65A0E94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2161ca7da69_2_7:notes">
            <a:extLst>
              <a:ext uri="{FF2B5EF4-FFF2-40B4-BE49-F238E27FC236}">
                <a16:creationId xmlns:a16="http://schemas.microsoft.com/office/drawing/2014/main" id="{1855522C-0AF8-6473-1276-AE382B46FB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2161ca7da69_2_7:notes">
            <a:extLst>
              <a:ext uri="{FF2B5EF4-FFF2-40B4-BE49-F238E27FC236}">
                <a16:creationId xmlns:a16="http://schemas.microsoft.com/office/drawing/2014/main" id="{CE84B96C-7AF7-C041-65A4-8D3A878456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8492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1dd46dd1d67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1dd46dd1d67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>
          <a:extLst>
            <a:ext uri="{FF2B5EF4-FFF2-40B4-BE49-F238E27FC236}">
              <a16:creationId xmlns:a16="http://schemas.microsoft.com/office/drawing/2014/main" id="{C6C4D75E-7E33-9C93-99AE-6C91549D7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2161ca7da69_2_7:notes">
            <a:extLst>
              <a:ext uri="{FF2B5EF4-FFF2-40B4-BE49-F238E27FC236}">
                <a16:creationId xmlns:a16="http://schemas.microsoft.com/office/drawing/2014/main" id="{EE77CF19-D509-96A1-F5C5-464B3F5BA6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2161ca7da69_2_7:notes">
            <a:extLst>
              <a:ext uri="{FF2B5EF4-FFF2-40B4-BE49-F238E27FC236}">
                <a16:creationId xmlns:a16="http://schemas.microsoft.com/office/drawing/2014/main" id="{528673D6-1F0A-92A6-4853-5FFC8E91CB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5900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05532" y="-719250"/>
            <a:ext cx="9990882" cy="6050606"/>
            <a:chOff x="-505532" y="-719250"/>
            <a:chExt cx="9990882" cy="6050606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6509552" y="-719250"/>
              <a:ext cx="2975798" cy="2392650"/>
              <a:chOff x="4418377" y="-851325"/>
              <a:chExt cx="2975798" cy="2392650"/>
            </a:xfrm>
          </p:grpSpPr>
          <p:grpSp>
            <p:nvGrpSpPr>
              <p:cNvPr id="11" name="Google Shape;11;p2"/>
              <p:cNvGrpSpPr/>
              <p:nvPr/>
            </p:nvGrpSpPr>
            <p:grpSpPr>
              <a:xfrm>
                <a:off x="4428309" y="-723871"/>
                <a:ext cx="1245819" cy="1079037"/>
                <a:chOff x="8022925" y="186250"/>
                <a:chExt cx="815700" cy="706500"/>
              </a:xfrm>
            </p:grpSpPr>
            <p:sp>
              <p:nvSpPr>
                <p:cNvPr id="12" name="Google Shape;12;p2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" name="Google Shape;13;p2"/>
                <p:cNvSpPr/>
                <p:nvPr/>
              </p:nvSpPr>
              <p:spPr>
                <a:xfrm>
                  <a:off x="8066182" y="223764"/>
                  <a:ext cx="729300" cy="631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4" name="Google Shape;14;p2"/>
                <p:cNvSpPr/>
                <p:nvPr/>
              </p:nvSpPr>
              <p:spPr>
                <a:xfrm>
                  <a:off x="8355664" y="474499"/>
                  <a:ext cx="150300" cy="1302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5" name="Google Shape;15;p2"/>
              <p:cNvGrpSpPr/>
              <p:nvPr/>
            </p:nvGrpSpPr>
            <p:grpSpPr>
              <a:xfrm>
                <a:off x="6360273" y="-338456"/>
                <a:ext cx="917499" cy="794671"/>
                <a:chOff x="8022925" y="186250"/>
                <a:chExt cx="815700" cy="706500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AFE0D9">
                    <a:alpha val="594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8169420" y="313166"/>
                  <a:ext cx="522900" cy="452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8" name="Google Shape;18;p2"/>
              <p:cNvGrpSpPr/>
              <p:nvPr/>
            </p:nvGrpSpPr>
            <p:grpSpPr>
              <a:xfrm>
                <a:off x="5548840" y="-8756"/>
                <a:ext cx="587793" cy="509104"/>
                <a:chOff x="8022925" y="186250"/>
                <a:chExt cx="815700" cy="706500"/>
              </a:xfrm>
            </p:grpSpPr>
            <p:sp>
              <p:nvSpPr>
                <p:cNvPr id="19" name="Google Shape;19;p2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8114217" y="265360"/>
                  <a:ext cx="633300" cy="5484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21" name="Google Shape;21;p2"/>
              <p:cNvGrpSpPr/>
              <p:nvPr/>
            </p:nvGrpSpPr>
            <p:grpSpPr>
              <a:xfrm>
                <a:off x="6089765" y="600244"/>
                <a:ext cx="587793" cy="509104"/>
                <a:chOff x="8022925" y="186250"/>
                <a:chExt cx="815700" cy="706500"/>
              </a:xfrm>
            </p:grpSpPr>
            <p:sp>
              <p:nvSpPr>
                <p:cNvPr id="22" name="Google Shape;22;p2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8213302" y="351156"/>
                  <a:ext cx="435000" cy="3768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24" name="Google Shape;24;p2"/>
              <p:cNvSpPr/>
              <p:nvPr/>
            </p:nvSpPr>
            <p:spPr>
              <a:xfrm>
                <a:off x="6499238" y="552125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053077" y="-723872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26" name="Google Shape;26;p2"/>
              <p:cNvCxnSpPr>
                <a:stCxn id="12" idx="1"/>
              </p:cNvCxnSpPr>
              <p:nvPr/>
            </p:nvCxnSpPr>
            <p:spPr>
              <a:xfrm>
                <a:off x="5404368" y="355166"/>
                <a:ext cx="285600" cy="501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27;p2"/>
              <p:cNvCxnSpPr>
                <a:stCxn id="22" idx="3"/>
              </p:cNvCxnSpPr>
              <p:nvPr/>
            </p:nvCxnSpPr>
            <p:spPr>
              <a:xfrm rot="10800000">
                <a:off x="5686565" y="854796"/>
                <a:ext cx="40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2"/>
              <p:cNvCxnSpPr>
                <a:stCxn id="19" idx="0"/>
              </p:cNvCxnSpPr>
              <p:nvPr/>
            </p:nvCxnSpPr>
            <p:spPr>
              <a:xfrm>
                <a:off x="6136634" y="245796"/>
                <a:ext cx="15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" name="Google Shape;29;p2"/>
              <p:cNvCxnSpPr>
                <a:stCxn id="16" idx="3"/>
              </p:cNvCxnSpPr>
              <p:nvPr/>
            </p:nvCxnSpPr>
            <p:spPr>
              <a:xfrm flipH="1">
                <a:off x="6287073" y="58880"/>
                <a:ext cx="73200" cy="187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>
                <a:stCxn id="22" idx="1"/>
              </p:cNvCxnSpPr>
              <p:nvPr/>
            </p:nvCxnSpPr>
            <p:spPr>
              <a:xfrm>
                <a:off x="6550283" y="1109348"/>
                <a:ext cx="226200" cy="391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1" name="Google Shape;31;p2"/>
              <p:cNvSpPr/>
              <p:nvPr/>
            </p:nvSpPr>
            <p:spPr>
              <a:xfrm>
                <a:off x="6736425" y="1462725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32" name="Google Shape;32;p2"/>
              <p:cNvCxnSpPr>
                <a:stCxn id="16" idx="5"/>
              </p:cNvCxnSpPr>
              <p:nvPr/>
            </p:nvCxnSpPr>
            <p:spPr>
              <a:xfrm rot="10800000" flipH="1">
                <a:off x="7079105" y="-816055"/>
                <a:ext cx="275700" cy="477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3" name="Google Shape;33;p2"/>
              <p:cNvSpPr/>
              <p:nvPr/>
            </p:nvSpPr>
            <p:spPr>
              <a:xfrm>
                <a:off x="7315575" y="-851325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418377" y="472928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5" name="Google Shape;35;p2"/>
            <p:cNvGrpSpPr/>
            <p:nvPr/>
          </p:nvGrpSpPr>
          <p:grpSpPr>
            <a:xfrm>
              <a:off x="-505532" y="4226447"/>
              <a:ext cx="3290857" cy="1104909"/>
              <a:chOff x="-505532" y="4226447"/>
              <a:chExt cx="3290857" cy="1104909"/>
            </a:xfrm>
          </p:grpSpPr>
          <p:cxnSp>
            <p:nvCxnSpPr>
              <p:cNvPr id="36" name="Google Shape;36;p2"/>
              <p:cNvCxnSpPr>
                <a:stCxn id="37" idx="3"/>
                <a:endCxn id="38" idx="0"/>
              </p:cNvCxnSpPr>
              <p:nvPr/>
            </p:nvCxnSpPr>
            <p:spPr>
              <a:xfrm>
                <a:off x="1223400" y="4747104"/>
                <a:ext cx="1288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" name="Google Shape;38;p2"/>
              <p:cNvSpPr/>
              <p:nvPr/>
            </p:nvSpPr>
            <p:spPr>
              <a:xfrm rot="10800000">
                <a:off x="2511725" y="4628451"/>
                <a:ext cx="273600" cy="2373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39" name="Google Shape;39;p2"/>
              <p:cNvGrpSpPr/>
              <p:nvPr/>
            </p:nvGrpSpPr>
            <p:grpSpPr>
              <a:xfrm rot="10800000">
                <a:off x="-505532" y="4536684"/>
                <a:ext cx="917499" cy="794671"/>
                <a:chOff x="8022925" y="186250"/>
                <a:chExt cx="815700" cy="706500"/>
              </a:xfrm>
            </p:grpSpPr>
            <p:sp>
              <p:nvSpPr>
                <p:cNvPr id="40" name="Google Shape;40;p2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AFE0D9">
                    <a:alpha val="594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8169420" y="313166"/>
                  <a:ext cx="522900" cy="452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42" name="Google Shape;42;p2"/>
              <p:cNvGrpSpPr/>
              <p:nvPr/>
            </p:nvGrpSpPr>
            <p:grpSpPr>
              <a:xfrm rot="10800000">
                <a:off x="635607" y="4492552"/>
                <a:ext cx="587793" cy="509104"/>
                <a:chOff x="8022925" y="186250"/>
                <a:chExt cx="815700" cy="706500"/>
              </a:xfrm>
            </p:grpSpPr>
            <p:sp>
              <p:nvSpPr>
                <p:cNvPr id="37" name="Google Shape;37;p2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8114217" y="265360"/>
                  <a:ext cx="633300" cy="5484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44" name="Google Shape;44;p2"/>
              <p:cNvSpPr/>
              <p:nvPr/>
            </p:nvSpPr>
            <p:spPr>
              <a:xfrm rot="10800000">
                <a:off x="257863" y="4226447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45" name="Google Shape;45;p2"/>
              <p:cNvCxnSpPr>
                <a:stCxn id="37" idx="0"/>
              </p:cNvCxnSpPr>
              <p:nvPr/>
            </p:nvCxnSpPr>
            <p:spPr>
              <a:xfrm rot="10800000">
                <a:off x="481107" y="4747104"/>
                <a:ext cx="15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" name="Google Shape;46;p2"/>
              <p:cNvCxnSpPr>
                <a:stCxn id="40" idx="3"/>
              </p:cNvCxnSpPr>
              <p:nvPr/>
            </p:nvCxnSpPr>
            <p:spPr>
              <a:xfrm rot="10800000" flipH="1">
                <a:off x="411967" y="4746520"/>
                <a:ext cx="73200" cy="187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" name="Google Shape;47;p2"/>
            <p:cNvGrpSpPr/>
            <p:nvPr/>
          </p:nvGrpSpPr>
          <p:grpSpPr>
            <a:xfrm rot="10800000" flipH="1">
              <a:off x="148990" y="168600"/>
              <a:ext cx="1128460" cy="989200"/>
              <a:chOff x="-50110" y="3536450"/>
              <a:chExt cx="1128460" cy="989200"/>
            </a:xfrm>
          </p:grpSpPr>
          <p:grpSp>
            <p:nvGrpSpPr>
              <p:cNvPr id="48" name="Google Shape;48;p2"/>
              <p:cNvGrpSpPr/>
              <p:nvPr/>
            </p:nvGrpSpPr>
            <p:grpSpPr>
              <a:xfrm rot="10800000">
                <a:off x="87357" y="3968427"/>
                <a:ext cx="587793" cy="509104"/>
                <a:chOff x="8022925" y="186250"/>
                <a:chExt cx="815700" cy="706500"/>
              </a:xfrm>
            </p:grpSpPr>
            <p:sp>
              <p:nvSpPr>
                <p:cNvPr id="49" name="Google Shape;49;p2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8213302" y="351156"/>
                  <a:ext cx="435000" cy="3768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51" name="Google Shape;51;p2"/>
              <p:cNvSpPr/>
              <p:nvPr/>
            </p:nvSpPr>
            <p:spPr>
              <a:xfrm rot="10800000">
                <a:off x="163378" y="4423350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52" name="Google Shape;52;p2"/>
              <p:cNvCxnSpPr>
                <a:stCxn id="49" idx="3"/>
              </p:cNvCxnSpPr>
              <p:nvPr/>
            </p:nvCxnSpPr>
            <p:spPr>
              <a:xfrm>
                <a:off x="675150" y="4222979"/>
                <a:ext cx="40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" name="Google Shape;53;p2"/>
              <p:cNvCxnSpPr>
                <a:stCxn id="49" idx="1"/>
              </p:cNvCxnSpPr>
              <p:nvPr/>
            </p:nvCxnSpPr>
            <p:spPr>
              <a:xfrm rot="10800000">
                <a:off x="-11567" y="3576627"/>
                <a:ext cx="226200" cy="391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4" name="Google Shape;54;p2"/>
              <p:cNvSpPr/>
              <p:nvPr/>
            </p:nvSpPr>
            <p:spPr>
              <a:xfrm rot="10800000">
                <a:off x="-50110" y="3536450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55" name="Google Shape;55;p2"/>
          <p:cNvSpPr>
            <a:spLocks noGrp="1"/>
          </p:cNvSpPr>
          <p:nvPr>
            <p:ph type="pic" idx="2"/>
          </p:nvPr>
        </p:nvSpPr>
        <p:spPr>
          <a:xfrm>
            <a:off x="4934775" y="803775"/>
            <a:ext cx="3470400" cy="3390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"/>
          <p:cNvSpPr txBox="1">
            <a:spLocks noGrp="1"/>
          </p:cNvSpPr>
          <p:nvPr>
            <p:ph type="ctrTitle"/>
          </p:nvPr>
        </p:nvSpPr>
        <p:spPr>
          <a:xfrm>
            <a:off x="713225" y="957800"/>
            <a:ext cx="4221600" cy="27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2"/>
          <p:cNvSpPr txBox="1">
            <a:spLocks noGrp="1"/>
          </p:cNvSpPr>
          <p:nvPr>
            <p:ph type="subTitle" idx="1"/>
          </p:nvPr>
        </p:nvSpPr>
        <p:spPr>
          <a:xfrm>
            <a:off x="713288" y="3586302"/>
            <a:ext cx="42216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1" name="Google Shape;1241;p28"/>
          <p:cNvGrpSpPr/>
          <p:nvPr/>
        </p:nvGrpSpPr>
        <p:grpSpPr>
          <a:xfrm rot="10800000">
            <a:off x="142652" y="2391879"/>
            <a:ext cx="1180258" cy="1390907"/>
            <a:chOff x="4046769" y="1482116"/>
            <a:chExt cx="1180258" cy="1390907"/>
          </a:xfrm>
        </p:grpSpPr>
        <p:grpSp>
          <p:nvGrpSpPr>
            <p:cNvPr id="1242" name="Google Shape;1242;p28"/>
            <p:cNvGrpSpPr/>
            <p:nvPr/>
          </p:nvGrpSpPr>
          <p:grpSpPr>
            <a:xfrm>
              <a:off x="4046769" y="1482116"/>
              <a:ext cx="1180258" cy="756167"/>
              <a:chOff x="4046769" y="1482116"/>
              <a:chExt cx="1180258" cy="756167"/>
            </a:xfrm>
          </p:grpSpPr>
          <p:grpSp>
            <p:nvGrpSpPr>
              <p:cNvPr id="1243" name="Google Shape;1243;p28"/>
              <p:cNvGrpSpPr/>
              <p:nvPr/>
            </p:nvGrpSpPr>
            <p:grpSpPr>
              <a:xfrm>
                <a:off x="4046769" y="1482116"/>
                <a:ext cx="873044" cy="756167"/>
                <a:chOff x="8022925" y="186250"/>
                <a:chExt cx="815700" cy="706500"/>
              </a:xfrm>
            </p:grpSpPr>
            <p:sp>
              <p:nvSpPr>
                <p:cNvPr id="1244" name="Google Shape;1244;p28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45" name="Google Shape;1245;p28"/>
                <p:cNvSpPr/>
                <p:nvPr/>
              </p:nvSpPr>
              <p:spPr>
                <a:xfrm>
                  <a:off x="8133718" y="282237"/>
                  <a:ext cx="594300" cy="514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46" name="Google Shape;1246;p28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247" name="Google Shape;1247;p28"/>
              <p:cNvSpPr/>
              <p:nvPr/>
            </p:nvSpPr>
            <p:spPr>
              <a:xfrm>
                <a:off x="4919827" y="1953578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48" name="Google Shape;1248;p28"/>
              <p:cNvSpPr/>
              <p:nvPr/>
            </p:nvSpPr>
            <p:spPr>
              <a:xfrm>
                <a:off x="5012263" y="1761350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cxnSp>
          <p:nvCxnSpPr>
            <p:cNvPr id="1249" name="Google Shape;1249;p28"/>
            <p:cNvCxnSpPr>
              <a:stCxn id="1244" idx="1"/>
              <a:endCxn id="1250" idx="0"/>
            </p:cNvCxnSpPr>
            <p:nvPr/>
          </p:nvCxnSpPr>
          <p:spPr>
            <a:xfrm>
              <a:off x="4730771" y="2238282"/>
              <a:ext cx="172800" cy="135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50" name="Google Shape;1250;p28"/>
            <p:cNvSpPr/>
            <p:nvPr/>
          </p:nvSpPr>
          <p:spPr>
            <a:xfrm rot="-5400000">
              <a:off x="4653574" y="2406673"/>
              <a:ext cx="499800" cy="43290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51" name="Google Shape;1251;p28"/>
            <p:cNvSpPr/>
            <p:nvPr/>
          </p:nvSpPr>
          <p:spPr>
            <a:xfrm rot="-5400000">
              <a:off x="4704500" y="2450622"/>
              <a:ext cx="398100" cy="34500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252" name="Google Shape;1252;p28"/>
          <p:cNvGrpSpPr/>
          <p:nvPr/>
        </p:nvGrpSpPr>
        <p:grpSpPr>
          <a:xfrm>
            <a:off x="316436" y="-1052575"/>
            <a:ext cx="8677029" cy="6098323"/>
            <a:chOff x="316436" y="-1052575"/>
            <a:chExt cx="8677029" cy="6098323"/>
          </a:xfrm>
        </p:grpSpPr>
        <p:grpSp>
          <p:nvGrpSpPr>
            <p:cNvPr id="1253" name="Google Shape;1253;p28"/>
            <p:cNvGrpSpPr/>
            <p:nvPr/>
          </p:nvGrpSpPr>
          <p:grpSpPr>
            <a:xfrm rot="10800000">
              <a:off x="5237734" y="-1052575"/>
              <a:ext cx="3417803" cy="2444748"/>
              <a:chOff x="5222059" y="1707050"/>
              <a:chExt cx="3417803" cy="2444748"/>
            </a:xfrm>
          </p:grpSpPr>
          <p:grpSp>
            <p:nvGrpSpPr>
              <p:cNvPr id="1254" name="Google Shape;1254;p28"/>
              <p:cNvGrpSpPr/>
              <p:nvPr/>
            </p:nvGrpSpPr>
            <p:grpSpPr>
              <a:xfrm>
                <a:off x="6230684" y="2436004"/>
                <a:ext cx="1245819" cy="1079037"/>
                <a:chOff x="8022925" y="186250"/>
                <a:chExt cx="815700" cy="706500"/>
              </a:xfrm>
            </p:grpSpPr>
            <p:sp>
              <p:nvSpPr>
                <p:cNvPr id="1255" name="Google Shape;1255;p28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56" name="Google Shape;1256;p28"/>
                <p:cNvSpPr/>
                <p:nvPr/>
              </p:nvSpPr>
              <p:spPr>
                <a:xfrm>
                  <a:off x="8066182" y="223764"/>
                  <a:ext cx="729300" cy="631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57" name="Google Shape;1257;p28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258" name="Google Shape;1258;p28"/>
              <p:cNvGrpSpPr/>
              <p:nvPr/>
            </p:nvGrpSpPr>
            <p:grpSpPr>
              <a:xfrm>
                <a:off x="5222059" y="3089020"/>
                <a:ext cx="1008613" cy="873587"/>
                <a:chOff x="8022925" y="186250"/>
                <a:chExt cx="815700" cy="706500"/>
              </a:xfrm>
            </p:grpSpPr>
            <p:sp>
              <p:nvSpPr>
                <p:cNvPr id="1259" name="Google Shape;1259;p28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60" name="Google Shape;1260;p28"/>
                <p:cNvSpPr/>
                <p:nvPr/>
              </p:nvSpPr>
              <p:spPr>
                <a:xfrm>
                  <a:off x="8066182" y="223764"/>
                  <a:ext cx="729300" cy="631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261" name="Google Shape;1261;p28"/>
              <p:cNvGrpSpPr/>
              <p:nvPr/>
            </p:nvGrpSpPr>
            <p:grpSpPr>
              <a:xfrm>
                <a:off x="6286990" y="3642694"/>
                <a:ext cx="587793" cy="509104"/>
                <a:chOff x="8022925" y="186250"/>
                <a:chExt cx="815700" cy="706500"/>
              </a:xfrm>
            </p:grpSpPr>
            <p:sp>
              <p:nvSpPr>
                <p:cNvPr id="1262" name="Google Shape;1262;p28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63" name="Google Shape;1263;p28"/>
                <p:cNvSpPr/>
                <p:nvPr/>
              </p:nvSpPr>
              <p:spPr>
                <a:xfrm>
                  <a:off x="8114217" y="265360"/>
                  <a:ext cx="633300" cy="5484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264" name="Google Shape;1264;p28"/>
              <p:cNvSpPr/>
              <p:nvPr/>
            </p:nvSpPr>
            <p:spPr>
              <a:xfrm>
                <a:off x="6178600" y="2924425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1265" name="Google Shape;1265;p28"/>
              <p:cNvGrpSpPr/>
              <p:nvPr/>
            </p:nvGrpSpPr>
            <p:grpSpPr>
              <a:xfrm>
                <a:off x="7766819" y="2597416"/>
                <a:ext cx="873044" cy="756167"/>
                <a:chOff x="8022925" y="186250"/>
                <a:chExt cx="815700" cy="706500"/>
              </a:xfrm>
            </p:grpSpPr>
            <p:sp>
              <p:nvSpPr>
                <p:cNvPr id="1266" name="Google Shape;1266;p28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67" name="Google Shape;1267;p28"/>
                <p:cNvSpPr/>
                <p:nvPr/>
              </p:nvSpPr>
              <p:spPr>
                <a:xfrm>
                  <a:off x="8133718" y="282237"/>
                  <a:ext cx="594300" cy="514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68" name="Google Shape;1268;p28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269" name="Google Shape;1269;p28"/>
              <p:cNvSpPr/>
              <p:nvPr/>
            </p:nvSpPr>
            <p:spPr>
              <a:xfrm>
                <a:off x="7394176" y="3089024"/>
                <a:ext cx="457200" cy="3960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70" name="Google Shape;1270;p28"/>
              <p:cNvSpPr/>
              <p:nvPr/>
            </p:nvSpPr>
            <p:spPr>
              <a:xfrm>
                <a:off x="7570513" y="2571750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71" name="Google Shape;1271;p28"/>
              <p:cNvSpPr/>
              <p:nvPr/>
            </p:nvSpPr>
            <p:spPr>
              <a:xfrm>
                <a:off x="7044827" y="3642703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1272" name="Google Shape;1272;p28"/>
              <p:cNvGrpSpPr/>
              <p:nvPr/>
            </p:nvGrpSpPr>
            <p:grpSpPr>
              <a:xfrm>
                <a:off x="6012275" y="1707050"/>
                <a:ext cx="1754544" cy="1381970"/>
                <a:chOff x="6012275" y="1707050"/>
                <a:chExt cx="1754544" cy="1381970"/>
              </a:xfrm>
            </p:grpSpPr>
            <p:grpSp>
              <p:nvGrpSpPr>
                <p:cNvPr id="1273" name="Google Shape;1273;p28"/>
                <p:cNvGrpSpPr/>
                <p:nvPr/>
              </p:nvGrpSpPr>
              <p:grpSpPr>
                <a:xfrm>
                  <a:off x="6012275" y="2285500"/>
                  <a:ext cx="1754544" cy="803520"/>
                  <a:chOff x="6012275" y="2285500"/>
                  <a:chExt cx="1754544" cy="803520"/>
                </a:xfrm>
              </p:grpSpPr>
              <p:cxnSp>
                <p:nvCxnSpPr>
                  <p:cNvPr id="1274" name="Google Shape;1274;p28"/>
                  <p:cNvCxnSpPr>
                    <a:stCxn id="1266" idx="3"/>
                  </p:cNvCxnSpPr>
                  <p:nvPr/>
                </p:nvCxnSpPr>
                <p:spPr>
                  <a:xfrm rot="10800000">
                    <a:off x="7612919" y="2975499"/>
                    <a:ext cx="1539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grpSp>
                <p:nvGrpSpPr>
                  <p:cNvPr id="1275" name="Google Shape;1275;p28"/>
                  <p:cNvGrpSpPr/>
                  <p:nvPr/>
                </p:nvGrpSpPr>
                <p:grpSpPr>
                  <a:xfrm>
                    <a:off x="6012275" y="2285500"/>
                    <a:ext cx="1603950" cy="803520"/>
                    <a:chOff x="6012275" y="2285500"/>
                    <a:chExt cx="1603950" cy="803520"/>
                  </a:xfrm>
                </p:grpSpPr>
                <p:cxnSp>
                  <p:nvCxnSpPr>
                    <p:cNvPr id="1276" name="Google Shape;1276;p28"/>
                    <p:cNvCxnSpPr/>
                    <p:nvPr/>
                  </p:nvCxnSpPr>
                  <p:spPr>
                    <a:xfrm rot="10800000">
                      <a:off x="7262825" y="2285500"/>
                      <a:ext cx="353400" cy="6900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277" name="Google Shape;1277;p28"/>
                    <p:cNvCxnSpPr/>
                    <p:nvPr/>
                  </p:nvCxnSpPr>
                  <p:spPr>
                    <a:xfrm rot="10800000">
                      <a:off x="6405500" y="2289200"/>
                      <a:ext cx="861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278" name="Google Shape;1278;p28"/>
                    <p:cNvCxnSpPr>
                      <a:stCxn id="1259" idx="5"/>
                    </p:cNvCxnSpPr>
                    <p:nvPr/>
                  </p:nvCxnSpPr>
                  <p:spPr>
                    <a:xfrm rot="10800000" flipH="1">
                      <a:off x="6012275" y="2285620"/>
                      <a:ext cx="395400" cy="8034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sp>
                <p:nvSpPr>
                  <p:cNvPr id="1279" name="Google Shape;1279;p28"/>
                  <p:cNvSpPr/>
                  <p:nvPr/>
                </p:nvSpPr>
                <p:spPr>
                  <a:xfrm>
                    <a:off x="7584350" y="2943050"/>
                    <a:ext cx="64800" cy="648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1280" name="Google Shape;1280;p28"/>
                <p:cNvCxnSpPr/>
                <p:nvPr/>
              </p:nvCxnSpPr>
              <p:spPr>
                <a:xfrm rot="10800000" flipH="1">
                  <a:off x="7261350" y="1744525"/>
                  <a:ext cx="315600" cy="54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281" name="Google Shape;1281;p28"/>
                <p:cNvSpPr/>
                <p:nvPr/>
              </p:nvSpPr>
              <p:spPr>
                <a:xfrm>
                  <a:off x="7545125" y="1707050"/>
                  <a:ext cx="73500" cy="73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282" name="Google Shape;1282;p28"/>
              <p:cNvSpPr/>
              <p:nvPr/>
            </p:nvSpPr>
            <p:spPr>
              <a:xfrm>
                <a:off x="5975025" y="3049300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1283" name="Google Shape;1283;p28"/>
            <p:cNvGrpSpPr/>
            <p:nvPr/>
          </p:nvGrpSpPr>
          <p:grpSpPr>
            <a:xfrm rot="10800000">
              <a:off x="316436" y="3465111"/>
              <a:ext cx="1271591" cy="1580637"/>
              <a:chOff x="426827" y="-723871"/>
              <a:chExt cx="1271591" cy="1580637"/>
            </a:xfrm>
          </p:grpSpPr>
          <p:grpSp>
            <p:nvGrpSpPr>
              <p:cNvPr id="1284" name="Google Shape;1284;p28"/>
              <p:cNvGrpSpPr/>
              <p:nvPr/>
            </p:nvGrpSpPr>
            <p:grpSpPr>
              <a:xfrm>
                <a:off x="436759" y="-723871"/>
                <a:ext cx="1245819" cy="1079037"/>
                <a:chOff x="8022925" y="186250"/>
                <a:chExt cx="815700" cy="706500"/>
              </a:xfrm>
            </p:grpSpPr>
            <p:sp>
              <p:nvSpPr>
                <p:cNvPr id="1285" name="Google Shape;1285;p28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86" name="Google Shape;1286;p28"/>
                <p:cNvSpPr/>
                <p:nvPr/>
              </p:nvSpPr>
              <p:spPr>
                <a:xfrm>
                  <a:off x="8066182" y="223764"/>
                  <a:ext cx="729300" cy="631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87" name="Google Shape;1287;p28"/>
                <p:cNvSpPr/>
                <p:nvPr/>
              </p:nvSpPr>
              <p:spPr>
                <a:xfrm>
                  <a:off x="8355664" y="474499"/>
                  <a:ext cx="150300" cy="1302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cxnSp>
            <p:nvCxnSpPr>
              <p:cNvPr id="1288" name="Google Shape;1288;p28"/>
              <p:cNvCxnSpPr>
                <a:stCxn id="1285" idx="1"/>
              </p:cNvCxnSpPr>
              <p:nvPr/>
            </p:nvCxnSpPr>
            <p:spPr>
              <a:xfrm>
                <a:off x="1412818" y="355166"/>
                <a:ext cx="285600" cy="501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89" name="Google Shape;1289;p28"/>
              <p:cNvSpPr/>
              <p:nvPr/>
            </p:nvSpPr>
            <p:spPr>
              <a:xfrm>
                <a:off x="426827" y="472928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1290" name="Google Shape;1290;p28"/>
            <p:cNvGrpSpPr/>
            <p:nvPr/>
          </p:nvGrpSpPr>
          <p:grpSpPr>
            <a:xfrm>
              <a:off x="7478488" y="3918741"/>
              <a:ext cx="1514976" cy="1058593"/>
              <a:chOff x="6487988" y="-321084"/>
              <a:chExt cx="1514976" cy="1058593"/>
            </a:xfrm>
          </p:grpSpPr>
          <p:grpSp>
            <p:nvGrpSpPr>
              <p:cNvPr id="1291" name="Google Shape;1291;p28"/>
              <p:cNvGrpSpPr/>
              <p:nvPr/>
            </p:nvGrpSpPr>
            <p:grpSpPr>
              <a:xfrm>
                <a:off x="6809206" y="-321084"/>
                <a:ext cx="873044" cy="756167"/>
                <a:chOff x="8022925" y="186250"/>
                <a:chExt cx="815700" cy="706500"/>
              </a:xfrm>
            </p:grpSpPr>
            <p:sp>
              <p:nvSpPr>
                <p:cNvPr id="1292" name="Google Shape;1292;p28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93" name="Google Shape;1293;p28"/>
                <p:cNvSpPr/>
                <p:nvPr/>
              </p:nvSpPr>
              <p:spPr>
                <a:xfrm>
                  <a:off x="8133718" y="282237"/>
                  <a:ext cx="594300" cy="514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94" name="Google Shape;1294;p28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295" name="Google Shape;1295;p28"/>
              <p:cNvGrpSpPr/>
              <p:nvPr/>
            </p:nvGrpSpPr>
            <p:grpSpPr>
              <a:xfrm rot="10800000" flipH="1">
                <a:off x="6487988" y="89717"/>
                <a:ext cx="1514976" cy="647792"/>
                <a:chOff x="7297201" y="45061"/>
                <a:chExt cx="1514976" cy="647792"/>
              </a:xfrm>
            </p:grpSpPr>
            <p:sp>
              <p:nvSpPr>
                <p:cNvPr id="1296" name="Google Shape;1296;p28"/>
                <p:cNvSpPr/>
                <p:nvPr/>
              </p:nvSpPr>
              <p:spPr>
                <a:xfrm>
                  <a:off x="7297201" y="45061"/>
                  <a:ext cx="457200" cy="3960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97" name="Google Shape;1297;p28"/>
                <p:cNvSpPr/>
                <p:nvPr/>
              </p:nvSpPr>
              <p:spPr>
                <a:xfrm>
                  <a:off x="8047438" y="191925"/>
                  <a:ext cx="102300" cy="1023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98" name="Google Shape;1298;p28"/>
                <p:cNvSpPr/>
                <p:nvPr/>
              </p:nvSpPr>
              <p:spPr>
                <a:xfrm>
                  <a:off x="8504977" y="426753"/>
                  <a:ext cx="307200" cy="2661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AFE0D9">
                    <a:alpha val="594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0" name="Google Shape;1300;p29"/>
          <p:cNvGrpSpPr/>
          <p:nvPr/>
        </p:nvGrpSpPr>
        <p:grpSpPr>
          <a:xfrm>
            <a:off x="-743048" y="-759400"/>
            <a:ext cx="10096486" cy="6881698"/>
            <a:chOff x="-743048" y="-759400"/>
            <a:chExt cx="10096486" cy="6881698"/>
          </a:xfrm>
        </p:grpSpPr>
        <p:grpSp>
          <p:nvGrpSpPr>
            <p:cNvPr id="1301" name="Google Shape;1301;p29"/>
            <p:cNvGrpSpPr/>
            <p:nvPr/>
          </p:nvGrpSpPr>
          <p:grpSpPr>
            <a:xfrm>
              <a:off x="1002234" y="3677550"/>
              <a:ext cx="3417803" cy="2444748"/>
              <a:chOff x="5222059" y="1707050"/>
              <a:chExt cx="3417803" cy="2444748"/>
            </a:xfrm>
          </p:grpSpPr>
          <p:grpSp>
            <p:nvGrpSpPr>
              <p:cNvPr id="1302" name="Google Shape;1302;p29"/>
              <p:cNvGrpSpPr/>
              <p:nvPr/>
            </p:nvGrpSpPr>
            <p:grpSpPr>
              <a:xfrm>
                <a:off x="6230684" y="2436004"/>
                <a:ext cx="1245819" cy="1079037"/>
                <a:chOff x="8022925" y="186250"/>
                <a:chExt cx="815700" cy="706500"/>
              </a:xfrm>
            </p:grpSpPr>
            <p:sp>
              <p:nvSpPr>
                <p:cNvPr id="1303" name="Google Shape;1303;p29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04" name="Google Shape;1304;p29"/>
                <p:cNvSpPr/>
                <p:nvPr/>
              </p:nvSpPr>
              <p:spPr>
                <a:xfrm>
                  <a:off x="8066182" y="223764"/>
                  <a:ext cx="729300" cy="631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05" name="Google Shape;1305;p29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306" name="Google Shape;1306;p29"/>
              <p:cNvGrpSpPr/>
              <p:nvPr/>
            </p:nvGrpSpPr>
            <p:grpSpPr>
              <a:xfrm>
                <a:off x="5222059" y="3089020"/>
                <a:ext cx="1008613" cy="873587"/>
                <a:chOff x="8022925" y="186250"/>
                <a:chExt cx="815700" cy="706500"/>
              </a:xfrm>
            </p:grpSpPr>
            <p:sp>
              <p:nvSpPr>
                <p:cNvPr id="1307" name="Google Shape;1307;p29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08" name="Google Shape;1308;p29"/>
                <p:cNvSpPr/>
                <p:nvPr/>
              </p:nvSpPr>
              <p:spPr>
                <a:xfrm>
                  <a:off x="8066182" y="223764"/>
                  <a:ext cx="729300" cy="631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309" name="Google Shape;1309;p29"/>
              <p:cNvGrpSpPr/>
              <p:nvPr/>
            </p:nvGrpSpPr>
            <p:grpSpPr>
              <a:xfrm>
                <a:off x="6286990" y="3642694"/>
                <a:ext cx="587793" cy="509104"/>
                <a:chOff x="8022925" y="186250"/>
                <a:chExt cx="815700" cy="706500"/>
              </a:xfrm>
            </p:grpSpPr>
            <p:sp>
              <p:nvSpPr>
                <p:cNvPr id="1310" name="Google Shape;1310;p29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11" name="Google Shape;1311;p29"/>
                <p:cNvSpPr/>
                <p:nvPr/>
              </p:nvSpPr>
              <p:spPr>
                <a:xfrm>
                  <a:off x="8114217" y="265360"/>
                  <a:ext cx="633300" cy="5484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312" name="Google Shape;1312;p29"/>
              <p:cNvSpPr/>
              <p:nvPr/>
            </p:nvSpPr>
            <p:spPr>
              <a:xfrm>
                <a:off x="6178600" y="2924425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1313" name="Google Shape;1313;p29"/>
              <p:cNvGrpSpPr/>
              <p:nvPr/>
            </p:nvGrpSpPr>
            <p:grpSpPr>
              <a:xfrm>
                <a:off x="7766819" y="2597416"/>
                <a:ext cx="873044" cy="756167"/>
                <a:chOff x="8022925" y="186250"/>
                <a:chExt cx="815700" cy="706500"/>
              </a:xfrm>
            </p:grpSpPr>
            <p:sp>
              <p:nvSpPr>
                <p:cNvPr id="1314" name="Google Shape;1314;p29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15" name="Google Shape;1315;p29"/>
                <p:cNvSpPr/>
                <p:nvPr/>
              </p:nvSpPr>
              <p:spPr>
                <a:xfrm>
                  <a:off x="8133718" y="282237"/>
                  <a:ext cx="594300" cy="514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16" name="Google Shape;1316;p29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317" name="Google Shape;1317;p29"/>
              <p:cNvSpPr/>
              <p:nvPr/>
            </p:nvSpPr>
            <p:spPr>
              <a:xfrm>
                <a:off x="7394176" y="3089024"/>
                <a:ext cx="457200" cy="3960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318" name="Google Shape;1318;p29"/>
              <p:cNvSpPr/>
              <p:nvPr/>
            </p:nvSpPr>
            <p:spPr>
              <a:xfrm>
                <a:off x="7570513" y="2571750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319" name="Google Shape;1319;p29"/>
              <p:cNvSpPr/>
              <p:nvPr/>
            </p:nvSpPr>
            <p:spPr>
              <a:xfrm>
                <a:off x="7044827" y="3642703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1320" name="Google Shape;1320;p29"/>
              <p:cNvGrpSpPr/>
              <p:nvPr/>
            </p:nvGrpSpPr>
            <p:grpSpPr>
              <a:xfrm>
                <a:off x="6012275" y="1707050"/>
                <a:ext cx="1754544" cy="1381970"/>
                <a:chOff x="6012275" y="1707050"/>
                <a:chExt cx="1754544" cy="1381970"/>
              </a:xfrm>
            </p:grpSpPr>
            <p:grpSp>
              <p:nvGrpSpPr>
                <p:cNvPr id="1321" name="Google Shape;1321;p29"/>
                <p:cNvGrpSpPr/>
                <p:nvPr/>
              </p:nvGrpSpPr>
              <p:grpSpPr>
                <a:xfrm>
                  <a:off x="6012275" y="2285500"/>
                  <a:ext cx="1754544" cy="803520"/>
                  <a:chOff x="6012275" y="2285500"/>
                  <a:chExt cx="1754544" cy="803520"/>
                </a:xfrm>
              </p:grpSpPr>
              <p:cxnSp>
                <p:nvCxnSpPr>
                  <p:cNvPr id="1322" name="Google Shape;1322;p29"/>
                  <p:cNvCxnSpPr>
                    <a:stCxn id="1314" idx="3"/>
                  </p:cNvCxnSpPr>
                  <p:nvPr/>
                </p:nvCxnSpPr>
                <p:spPr>
                  <a:xfrm rot="10800000">
                    <a:off x="7612919" y="2975499"/>
                    <a:ext cx="1539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grpSp>
                <p:nvGrpSpPr>
                  <p:cNvPr id="1323" name="Google Shape;1323;p29"/>
                  <p:cNvGrpSpPr/>
                  <p:nvPr/>
                </p:nvGrpSpPr>
                <p:grpSpPr>
                  <a:xfrm>
                    <a:off x="6012275" y="2285500"/>
                    <a:ext cx="1603950" cy="803520"/>
                    <a:chOff x="6012275" y="2285500"/>
                    <a:chExt cx="1603950" cy="803520"/>
                  </a:xfrm>
                </p:grpSpPr>
                <p:cxnSp>
                  <p:nvCxnSpPr>
                    <p:cNvPr id="1324" name="Google Shape;1324;p29"/>
                    <p:cNvCxnSpPr/>
                    <p:nvPr/>
                  </p:nvCxnSpPr>
                  <p:spPr>
                    <a:xfrm rot="10800000">
                      <a:off x="7262825" y="2285500"/>
                      <a:ext cx="353400" cy="6900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25" name="Google Shape;1325;p29"/>
                    <p:cNvCxnSpPr/>
                    <p:nvPr/>
                  </p:nvCxnSpPr>
                  <p:spPr>
                    <a:xfrm rot="10800000">
                      <a:off x="6405500" y="2289200"/>
                      <a:ext cx="861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26" name="Google Shape;1326;p29"/>
                    <p:cNvCxnSpPr>
                      <a:stCxn id="1307" idx="5"/>
                    </p:cNvCxnSpPr>
                    <p:nvPr/>
                  </p:nvCxnSpPr>
                  <p:spPr>
                    <a:xfrm rot="10800000" flipH="1">
                      <a:off x="6012275" y="2285620"/>
                      <a:ext cx="395400" cy="8034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sp>
                <p:nvSpPr>
                  <p:cNvPr id="1327" name="Google Shape;1327;p29"/>
                  <p:cNvSpPr/>
                  <p:nvPr/>
                </p:nvSpPr>
                <p:spPr>
                  <a:xfrm>
                    <a:off x="7584350" y="2943050"/>
                    <a:ext cx="64800" cy="648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1328" name="Google Shape;1328;p29"/>
                <p:cNvCxnSpPr/>
                <p:nvPr/>
              </p:nvCxnSpPr>
              <p:spPr>
                <a:xfrm rot="10800000" flipH="1">
                  <a:off x="7261350" y="1744525"/>
                  <a:ext cx="315600" cy="54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29" name="Google Shape;1329;p29"/>
                <p:cNvSpPr/>
                <p:nvPr/>
              </p:nvSpPr>
              <p:spPr>
                <a:xfrm>
                  <a:off x="7545125" y="1707050"/>
                  <a:ext cx="73500" cy="73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330" name="Google Shape;1330;p29"/>
              <p:cNvSpPr/>
              <p:nvPr/>
            </p:nvSpPr>
            <p:spPr>
              <a:xfrm>
                <a:off x="5975025" y="3049300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1331" name="Google Shape;1331;p29"/>
            <p:cNvGrpSpPr/>
            <p:nvPr/>
          </p:nvGrpSpPr>
          <p:grpSpPr>
            <a:xfrm>
              <a:off x="-743048" y="-759400"/>
              <a:ext cx="2975798" cy="2392650"/>
              <a:chOff x="4418377" y="-851325"/>
              <a:chExt cx="2975798" cy="2392650"/>
            </a:xfrm>
          </p:grpSpPr>
          <p:grpSp>
            <p:nvGrpSpPr>
              <p:cNvPr id="1332" name="Google Shape;1332;p29"/>
              <p:cNvGrpSpPr/>
              <p:nvPr/>
            </p:nvGrpSpPr>
            <p:grpSpPr>
              <a:xfrm>
                <a:off x="4428309" y="-723871"/>
                <a:ext cx="1245819" cy="1079037"/>
                <a:chOff x="8022925" y="186250"/>
                <a:chExt cx="815700" cy="706500"/>
              </a:xfrm>
            </p:grpSpPr>
            <p:sp>
              <p:nvSpPr>
                <p:cNvPr id="1333" name="Google Shape;1333;p29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34" name="Google Shape;1334;p29"/>
                <p:cNvSpPr/>
                <p:nvPr/>
              </p:nvSpPr>
              <p:spPr>
                <a:xfrm>
                  <a:off x="8066182" y="223764"/>
                  <a:ext cx="729300" cy="631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35" name="Google Shape;1335;p29"/>
                <p:cNvSpPr/>
                <p:nvPr/>
              </p:nvSpPr>
              <p:spPr>
                <a:xfrm>
                  <a:off x="8355664" y="474499"/>
                  <a:ext cx="150300" cy="1302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336" name="Google Shape;1336;p29"/>
              <p:cNvGrpSpPr/>
              <p:nvPr/>
            </p:nvGrpSpPr>
            <p:grpSpPr>
              <a:xfrm>
                <a:off x="6360273" y="-338456"/>
                <a:ext cx="917499" cy="794671"/>
                <a:chOff x="8022925" y="186250"/>
                <a:chExt cx="815700" cy="706500"/>
              </a:xfrm>
            </p:grpSpPr>
            <p:sp>
              <p:nvSpPr>
                <p:cNvPr id="1337" name="Google Shape;1337;p29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AFE0D9">
                    <a:alpha val="594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38" name="Google Shape;1338;p29"/>
                <p:cNvSpPr/>
                <p:nvPr/>
              </p:nvSpPr>
              <p:spPr>
                <a:xfrm>
                  <a:off x="8169420" y="313166"/>
                  <a:ext cx="522900" cy="452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339" name="Google Shape;1339;p29"/>
              <p:cNvGrpSpPr/>
              <p:nvPr/>
            </p:nvGrpSpPr>
            <p:grpSpPr>
              <a:xfrm>
                <a:off x="5548840" y="-8756"/>
                <a:ext cx="587793" cy="509104"/>
                <a:chOff x="8022925" y="186250"/>
                <a:chExt cx="815700" cy="706500"/>
              </a:xfrm>
            </p:grpSpPr>
            <p:sp>
              <p:nvSpPr>
                <p:cNvPr id="1340" name="Google Shape;1340;p29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41" name="Google Shape;1341;p29"/>
                <p:cNvSpPr/>
                <p:nvPr/>
              </p:nvSpPr>
              <p:spPr>
                <a:xfrm>
                  <a:off x="8114217" y="265360"/>
                  <a:ext cx="633300" cy="5484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342" name="Google Shape;1342;p29"/>
              <p:cNvGrpSpPr/>
              <p:nvPr/>
            </p:nvGrpSpPr>
            <p:grpSpPr>
              <a:xfrm>
                <a:off x="6089765" y="600244"/>
                <a:ext cx="587793" cy="509104"/>
                <a:chOff x="8022925" y="186250"/>
                <a:chExt cx="815700" cy="706500"/>
              </a:xfrm>
            </p:grpSpPr>
            <p:sp>
              <p:nvSpPr>
                <p:cNvPr id="1343" name="Google Shape;1343;p29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44" name="Google Shape;1344;p29"/>
                <p:cNvSpPr/>
                <p:nvPr/>
              </p:nvSpPr>
              <p:spPr>
                <a:xfrm>
                  <a:off x="8213302" y="351156"/>
                  <a:ext cx="435000" cy="3768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345" name="Google Shape;1345;p29"/>
              <p:cNvSpPr/>
              <p:nvPr/>
            </p:nvSpPr>
            <p:spPr>
              <a:xfrm>
                <a:off x="6499238" y="552125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346" name="Google Shape;1346;p29"/>
              <p:cNvSpPr/>
              <p:nvPr/>
            </p:nvSpPr>
            <p:spPr>
              <a:xfrm>
                <a:off x="6053077" y="-723872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1347" name="Google Shape;1347;p29"/>
              <p:cNvCxnSpPr>
                <a:stCxn id="1333" idx="1"/>
              </p:cNvCxnSpPr>
              <p:nvPr/>
            </p:nvCxnSpPr>
            <p:spPr>
              <a:xfrm>
                <a:off x="5404368" y="355166"/>
                <a:ext cx="285600" cy="501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48" name="Google Shape;1348;p29"/>
              <p:cNvCxnSpPr>
                <a:stCxn id="1343" idx="3"/>
              </p:cNvCxnSpPr>
              <p:nvPr/>
            </p:nvCxnSpPr>
            <p:spPr>
              <a:xfrm rot="10800000">
                <a:off x="5686565" y="854796"/>
                <a:ext cx="40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49" name="Google Shape;1349;p29"/>
              <p:cNvCxnSpPr>
                <a:stCxn id="1340" idx="0"/>
              </p:cNvCxnSpPr>
              <p:nvPr/>
            </p:nvCxnSpPr>
            <p:spPr>
              <a:xfrm>
                <a:off x="6136634" y="245796"/>
                <a:ext cx="15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50" name="Google Shape;1350;p29"/>
              <p:cNvCxnSpPr>
                <a:stCxn id="1337" idx="3"/>
              </p:cNvCxnSpPr>
              <p:nvPr/>
            </p:nvCxnSpPr>
            <p:spPr>
              <a:xfrm flipH="1">
                <a:off x="6287073" y="58880"/>
                <a:ext cx="73200" cy="187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51" name="Google Shape;1351;p29"/>
              <p:cNvCxnSpPr>
                <a:stCxn id="1343" idx="1"/>
              </p:cNvCxnSpPr>
              <p:nvPr/>
            </p:nvCxnSpPr>
            <p:spPr>
              <a:xfrm>
                <a:off x="6550283" y="1109348"/>
                <a:ext cx="226200" cy="391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52" name="Google Shape;1352;p29"/>
              <p:cNvSpPr/>
              <p:nvPr/>
            </p:nvSpPr>
            <p:spPr>
              <a:xfrm>
                <a:off x="6736425" y="1462725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1353" name="Google Shape;1353;p29"/>
              <p:cNvCxnSpPr>
                <a:stCxn id="1337" idx="5"/>
              </p:cNvCxnSpPr>
              <p:nvPr/>
            </p:nvCxnSpPr>
            <p:spPr>
              <a:xfrm rot="10800000" flipH="1">
                <a:off x="7079105" y="-816055"/>
                <a:ext cx="275700" cy="477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54" name="Google Shape;1354;p29"/>
              <p:cNvSpPr/>
              <p:nvPr/>
            </p:nvSpPr>
            <p:spPr>
              <a:xfrm>
                <a:off x="7315575" y="-851325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355" name="Google Shape;1355;p29"/>
              <p:cNvSpPr/>
              <p:nvPr/>
            </p:nvSpPr>
            <p:spPr>
              <a:xfrm>
                <a:off x="4418377" y="472928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1356" name="Google Shape;1356;p29"/>
            <p:cNvGrpSpPr/>
            <p:nvPr/>
          </p:nvGrpSpPr>
          <p:grpSpPr>
            <a:xfrm>
              <a:off x="7508103" y="-733512"/>
              <a:ext cx="1845335" cy="2340875"/>
              <a:chOff x="7508103" y="-180450"/>
              <a:chExt cx="1845335" cy="2340875"/>
            </a:xfrm>
          </p:grpSpPr>
          <p:grpSp>
            <p:nvGrpSpPr>
              <p:cNvPr id="1357" name="Google Shape;1357;p29"/>
              <p:cNvGrpSpPr/>
              <p:nvPr/>
            </p:nvGrpSpPr>
            <p:grpSpPr>
              <a:xfrm>
                <a:off x="8109628" y="-180450"/>
                <a:ext cx="1128460" cy="989200"/>
                <a:chOff x="2136440" y="1592025"/>
                <a:chExt cx="1128460" cy="989200"/>
              </a:xfrm>
            </p:grpSpPr>
            <p:grpSp>
              <p:nvGrpSpPr>
                <p:cNvPr id="1358" name="Google Shape;1358;p29"/>
                <p:cNvGrpSpPr/>
                <p:nvPr/>
              </p:nvGrpSpPr>
              <p:grpSpPr>
                <a:xfrm rot="10800000">
                  <a:off x="2273907" y="2024002"/>
                  <a:ext cx="587793" cy="509104"/>
                  <a:chOff x="8022925" y="186250"/>
                  <a:chExt cx="815700" cy="706500"/>
                </a:xfrm>
              </p:grpSpPr>
              <p:sp>
                <p:nvSpPr>
                  <p:cNvPr id="1359" name="Google Shape;1359;p29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1360" name="Google Shape;1360;p29"/>
                  <p:cNvSpPr/>
                  <p:nvPr/>
                </p:nvSpPr>
                <p:spPr>
                  <a:xfrm>
                    <a:off x="8213302" y="351156"/>
                    <a:ext cx="435000" cy="3768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sp>
              <p:nvSpPr>
                <p:cNvPr id="1361" name="Google Shape;1361;p29"/>
                <p:cNvSpPr/>
                <p:nvPr/>
              </p:nvSpPr>
              <p:spPr>
                <a:xfrm rot="10800000">
                  <a:off x="2349928" y="2478925"/>
                  <a:ext cx="102300" cy="1023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cxnSp>
              <p:nvCxnSpPr>
                <p:cNvPr id="1362" name="Google Shape;1362;p29"/>
                <p:cNvCxnSpPr>
                  <a:stCxn id="1359" idx="3"/>
                </p:cNvCxnSpPr>
                <p:nvPr/>
              </p:nvCxnSpPr>
              <p:spPr>
                <a:xfrm>
                  <a:off x="2861700" y="2278554"/>
                  <a:ext cx="403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3" name="Google Shape;1363;p29"/>
                <p:cNvCxnSpPr>
                  <a:stCxn id="1359" idx="1"/>
                </p:cNvCxnSpPr>
                <p:nvPr/>
              </p:nvCxnSpPr>
              <p:spPr>
                <a:xfrm rot="10800000">
                  <a:off x="2174983" y="1632202"/>
                  <a:ext cx="226200" cy="391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64" name="Google Shape;1364;p29"/>
                <p:cNvSpPr/>
                <p:nvPr/>
              </p:nvSpPr>
              <p:spPr>
                <a:xfrm rot="10800000">
                  <a:off x="2136440" y="1592025"/>
                  <a:ext cx="78600" cy="78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365" name="Google Shape;1365;p29"/>
              <p:cNvGrpSpPr/>
              <p:nvPr/>
            </p:nvGrpSpPr>
            <p:grpSpPr>
              <a:xfrm>
                <a:off x="7508103" y="808752"/>
                <a:ext cx="1845335" cy="1351673"/>
                <a:chOff x="1557290" y="2633002"/>
                <a:chExt cx="1845335" cy="1351673"/>
              </a:xfrm>
            </p:grpSpPr>
            <p:grpSp>
              <p:nvGrpSpPr>
                <p:cNvPr id="1366" name="Google Shape;1366;p29"/>
                <p:cNvGrpSpPr/>
                <p:nvPr/>
              </p:nvGrpSpPr>
              <p:grpSpPr>
                <a:xfrm rot="10800000">
                  <a:off x="1673693" y="2677134"/>
                  <a:ext cx="917499" cy="794671"/>
                  <a:chOff x="8022925" y="186250"/>
                  <a:chExt cx="815700" cy="706500"/>
                </a:xfrm>
              </p:grpSpPr>
              <p:sp>
                <p:nvSpPr>
                  <p:cNvPr id="1367" name="Google Shape;1367;p29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AFE0D9">
                      <a:alpha val="594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1368" name="Google Shape;1368;p29"/>
                  <p:cNvSpPr/>
                  <p:nvPr/>
                </p:nvSpPr>
                <p:spPr>
                  <a:xfrm>
                    <a:off x="8169420" y="313166"/>
                    <a:ext cx="522900" cy="4527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grpSp>
              <p:nvGrpSpPr>
                <p:cNvPr id="1369" name="Google Shape;1369;p29"/>
                <p:cNvGrpSpPr/>
                <p:nvPr/>
              </p:nvGrpSpPr>
              <p:grpSpPr>
                <a:xfrm rot="10800000">
                  <a:off x="2814832" y="2633002"/>
                  <a:ext cx="587793" cy="509104"/>
                  <a:chOff x="8022925" y="186250"/>
                  <a:chExt cx="815700" cy="706500"/>
                </a:xfrm>
              </p:grpSpPr>
              <p:sp>
                <p:nvSpPr>
                  <p:cNvPr id="1370" name="Google Shape;1370;p29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1371" name="Google Shape;1371;p29"/>
                  <p:cNvSpPr/>
                  <p:nvPr/>
                </p:nvSpPr>
                <p:spPr>
                  <a:xfrm>
                    <a:off x="8114217" y="265360"/>
                    <a:ext cx="633300" cy="5484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1372" name="Google Shape;1372;p29"/>
                <p:cNvCxnSpPr>
                  <a:stCxn id="1370" idx="0"/>
                </p:cNvCxnSpPr>
                <p:nvPr/>
              </p:nvCxnSpPr>
              <p:spPr>
                <a:xfrm rot="10800000">
                  <a:off x="2660332" y="2887554"/>
                  <a:ext cx="154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3" name="Google Shape;1373;p29"/>
                <p:cNvCxnSpPr>
                  <a:stCxn id="1367" idx="3"/>
                </p:cNvCxnSpPr>
                <p:nvPr/>
              </p:nvCxnSpPr>
              <p:spPr>
                <a:xfrm rot="10800000" flipH="1">
                  <a:off x="2591192" y="2886970"/>
                  <a:ext cx="73200" cy="187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4" name="Google Shape;1374;p29"/>
                <p:cNvCxnSpPr>
                  <a:stCxn id="1367" idx="5"/>
                </p:cNvCxnSpPr>
                <p:nvPr/>
              </p:nvCxnSpPr>
              <p:spPr>
                <a:xfrm flipH="1">
                  <a:off x="1596661" y="3471805"/>
                  <a:ext cx="275700" cy="477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75" name="Google Shape;1375;p29"/>
                <p:cNvSpPr/>
                <p:nvPr/>
              </p:nvSpPr>
              <p:spPr>
                <a:xfrm rot="10800000">
                  <a:off x="1557290" y="3906075"/>
                  <a:ext cx="78600" cy="78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3"/>
          <p:cNvGrpSpPr/>
          <p:nvPr/>
        </p:nvGrpSpPr>
        <p:grpSpPr>
          <a:xfrm>
            <a:off x="-319453" y="-917150"/>
            <a:ext cx="9860391" cy="5957900"/>
            <a:chOff x="-319453" y="-917150"/>
            <a:chExt cx="9860391" cy="5957900"/>
          </a:xfrm>
        </p:grpSpPr>
        <p:grpSp>
          <p:nvGrpSpPr>
            <p:cNvPr id="60" name="Google Shape;60;p3"/>
            <p:cNvGrpSpPr/>
            <p:nvPr/>
          </p:nvGrpSpPr>
          <p:grpSpPr>
            <a:xfrm rot="10800000" flipH="1">
              <a:off x="7467353" y="3080077"/>
              <a:ext cx="2073585" cy="1960673"/>
              <a:chOff x="7455765" y="-80873"/>
              <a:chExt cx="2073585" cy="1960673"/>
            </a:xfrm>
          </p:grpSpPr>
          <p:grpSp>
            <p:nvGrpSpPr>
              <p:cNvPr id="61" name="Google Shape;61;p3"/>
              <p:cNvGrpSpPr/>
              <p:nvPr/>
            </p:nvGrpSpPr>
            <p:grpSpPr>
              <a:xfrm>
                <a:off x="7455765" y="-80873"/>
                <a:ext cx="2073585" cy="1960673"/>
                <a:chOff x="7455765" y="-80873"/>
                <a:chExt cx="2073585" cy="1960673"/>
              </a:xfrm>
            </p:grpSpPr>
            <p:grpSp>
              <p:nvGrpSpPr>
                <p:cNvPr id="62" name="Google Shape;62;p3"/>
                <p:cNvGrpSpPr/>
                <p:nvPr/>
              </p:nvGrpSpPr>
              <p:grpSpPr>
                <a:xfrm>
                  <a:off x="7455765" y="-80873"/>
                  <a:ext cx="1935860" cy="557223"/>
                  <a:chOff x="1329040" y="2024002"/>
                  <a:chExt cx="1935860" cy="557223"/>
                </a:xfrm>
              </p:grpSpPr>
              <p:grpSp>
                <p:nvGrpSpPr>
                  <p:cNvPr id="63" name="Google Shape;63;p3"/>
                  <p:cNvGrpSpPr/>
                  <p:nvPr/>
                </p:nvGrpSpPr>
                <p:grpSpPr>
                  <a:xfrm rot="10800000">
                    <a:off x="2273907" y="2024002"/>
                    <a:ext cx="587793" cy="509104"/>
                    <a:chOff x="8022925" y="186250"/>
                    <a:chExt cx="815700" cy="706500"/>
                  </a:xfrm>
                </p:grpSpPr>
                <p:sp>
                  <p:nvSpPr>
                    <p:cNvPr id="64" name="Google Shape;64;p3"/>
                    <p:cNvSpPr/>
                    <p:nvPr/>
                  </p:nvSpPr>
                  <p:spPr>
                    <a:xfrm>
                      <a:off x="8022925" y="186250"/>
                      <a:ext cx="815700" cy="706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65" name="Google Shape;65;p3"/>
                    <p:cNvSpPr/>
                    <p:nvPr/>
                  </p:nvSpPr>
                  <p:spPr>
                    <a:xfrm>
                      <a:off x="8213302" y="351156"/>
                      <a:ext cx="435000" cy="3768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sp>
                <p:nvSpPr>
                  <p:cNvPr id="66" name="Google Shape;66;p3"/>
                  <p:cNvSpPr/>
                  <p:nvPr/>
                </p:nvSpPr>
                <p:spPr>
                  <a:xfrm rot="10800000">
                    <a:off x="2349928" y="2478925"/>
                    <a:ext cx="102300" cy="1023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cxnSp>
                <p:nvCxnSpPr>
                  <p:cNvPr id="67" name="Google Shape;67;p3"/>
                  <p:cNvCxnSpPr>
                    <a:stCxn id="64" idx="3"/>
                  </p:cNvCxnSpPr>
                  <p:nvPr/>
                </p:nvCxnSpPr>
                <p:spPr>
                  <a:xfrm>
                    <a:off x="2861700" y="2278554"/>
                    <a:ext cx="4032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8" name="Google Shape;68;p3"/>
                  <p:cNvCxnSpPr>
                    <a:stCxn id="64" idx="0"/>
                    <a:endCxn id="69" idx="2"/>
                  </p:cNvCxnSpPr>
                  <p:nvPr/>
                </p:nvCxnSpPr>
                <p:spPr>
                  <a:xfrm rot="10800000">
                    <a:off x="1407507" y="2278554"/>
                    <a:ext cx="8664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69" name="Google Shape;69;p3"/>
                  <p:cNvSpPr/>
                  <p:nvPr/>
                </p:nvSpPr>
                <p:spPr>
                  <a:xfrm rot="10800000">
                    <a:off x="1329040" y="2239213"/>
                    <a:ext cx="78600" cy="786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grpSp>
              <p:nvGrpSpPr>
                <p:cNvPr id="70" name="Google Shape;70;p3"/>
                <p:cNvGrpSpPr/>
                <p:nvPr/>
              </p:nvGrpSpPr>
              <p:grpSpPr>
                <a:xfrm>
                  <a:off x="7684015" y="528127"/>
                  <a:ext cx="1845335" cy="1351673"/>
                  <a:chOff x="1557290" y="2633002"/>
                  <a:chExt cx="1845335" cy="1351673"/>
                </a:xfrm>
              </p:grpSpPr>
              <p:grpSp>
                <p:nvGrpSpPr>
                  <p:cNvPr id="71" name="Google Shape;71;p3"/>
                  <p:cNvGrpSpPr/>
                  <p:nvPr/>
                </p:nvGrpSpPr>
                <p:grpSpPr>
                  <a:xfrm rot="10800000">
                    <a:off x="1673693" y="2677134"/>
                    <a:ext cx="917499" cy="794671"/>
                    <a:chOff x="8022925" y="186250"/>
                    <a:chExt cx="815700" cy="706500"/>
                  </a:xfrm>
                </p:grpSpPr>
                <p:sp>
                  <p:nvSpPr>
                    <p:cNvPr id="72" name="Google Shape;72;p3"/>
                    <p:cNvSpPr/>
                    <p:nvPr/>
                  </p:nvSpPr>
                  <p:spPr>
                    <a:xfrm>
                      <a:off x="8022925" y="186250"/>
                      <a:ext cx="815700" cy="706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solidFill>
                      <a:srgbClr val="AFE0D9">
                        <a:alpha val="594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73" name="Google Shape;73;p3"/>
                    <p:cNvSpPr/>
                    <p:nvPr/>
                  </p:nvSpPr>
                  <p:spPr>
                    <a:xfrm>
                      <a:off x="8169420" y="313166"/>
                      <a:ext cx="522900" cy="4527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grpSp>
                <p:nvGrpSpPr>
                  <p:cNvPr id="74" name="Google Shape;74;p3"/>
                  <p:cNvGrpSpPr/>
                  <p:nvPr/>
                </p:nvGrpSpPr>
                <p:grpSpPr>
                  <a:xfrm rot="10800000">
                    <a:off x="2814832" y="2633002"/>
                    <a:ext cx="587793" cy="509104"/>
                    <a:chOff x="8022925" y="186250"/>
                    <a:chExt cx="815700" cy="706500"/>
                  </a:xfrm>
                </p:grpSpPr>
                <p:sp>
                  <p:nvSpPr>
                    <p:cNvPr id="75" name="Google Shape;75;p3"/>
                    <p:cNvSpPr/>
                    <p:nvPr/>
                  </p:nvSpPr>
                  <p:spPr>
                    <a:xfrm>
                      <a:off x="8022925" y="186250"/>
                      <a:ext cx="815700" cy="706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76" name="Google Shape;76;p3"/>
                    <p:cNvSpPr/>
                    <p:nvPr/>
                  </p:nvSpPr>
                  <p:spPr>
                    <a:xfrm>
                      <a:off x="8114217" y="265360"/>
                      <a:ext cx="633300" cy="5484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cxnSp>
                <p:nvCxnSpPr>
                  <p:cNvPr id="77" name="Google Shape;77;p3"/>
                  <p:cNvCxnSpPr>
                    <a:stCxn id="75" idx="0"/>
                  </p:cNvCxnSpPr>
                  <p:nvPr/>
                </p:nvCxnSpPr>
                <p:spPr>
                  <a:xfrm rot="10800000">
                    <a:off x="2660332" y="2887554"/>
                    <a:ext cx="1545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" name="Google Shape;78;p3"/>
                  <p:cNvCxnSpPr>
                    <a:stCxn id="72" idx="3"/>
                  </p:cNvCxnSpPr>
                  <p:nvPr/>
                </p:nvCxnSpPr>
                <p:spPr>
                  <a:xfrm rot="10800000" flipH="1">
                    <a:off x="2591192" y="2886970"/>
                    <a:ext cx="73200" cy="1875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9" name="Google Shape;79;p3"/>
                  <p:cNvCxnSpPr>
                    <a:stCxn id="72" idx="5"/>
                  </p:cNvCxnSpPr>
                  <p:nvPr/>
                </p:nvCxnSpPr>
                <p:spPr>
                  <a:xfrm flipH="1">
                    <a:off x="1596661" y="3471805"/>
                    <a:ext cx="275700" cy="477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0" name="Google Shape;80;p3"/>
                  <p:cNvSpPr/>
                  <p:nvPr/>
                </p:nvSpPr>
                <p:spPr>
                  <a:xfrm rot="10800000">
                    <a:off x="1557290" y="3906075"/>
                    <a:ext cx="78600" cy="786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</p:grpSp>
          <p:sp>
            <p:nvSpPr>
              <p:cNvPr id="81" name="Google Shape;81;p3"/>
              <p:cNvSpPr/>
              <p:nvPr/>
            </p:nvSpPr>
            <p:spPr>
              <a:xfrm>
                <a:off x="7637364" y="314128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>
              <a:off x="-319453" y="-917150"/>
              <a:ext cx="4691116" cy="2444748"/>
              <a:chOff x="-319453" y="-917150"/>
              <a:chExt cx="4691116" cy="2444748"/>
            </a:xfrm>
          </p:grpSpPr>
          <p:grpSp>
            <p:nvGrpSpPr>
              <p:cNvPr id="83" name="Google Shape;83;p3"/>
              <p:cNvGrpSpPr/>
              <p:nvPr/>
            </p:nvGrpSpPr>
            <p:grpSpPr>
              <a:xfrm>
                <a:off x="-319453" y="-917150"/>
                <a:ext cx="4691116" cy="2444748"/>
                <a:chOff x="-326803" y="-829100"/>
                <a:chExt cx="4691116" cy="2444748"/>
              </a:xfrm>
            </p:grpSpPr>
            <p:grpSp>
              <p:nvGrpSpPr>
                <p:cNvPr id="84" name="Google Shape;84;p3"/>
                <p:cNvGrpSpPr/>
                <p:nvPr/>
              </p:nvGrpSpPr>
              <p:grpSpPr>
                <a:xfrm>
                  <a:off x="-326803" y="-829100"/>
                  <a:ext cx="3417803" cy="2444748"/>
                  <a:chOff x="5222059" y="1707050"/>
                  <a:chExt cx="3417803" cy="2444748"/>
                </a:xfrm>
              </p:grpSpPr>
              <p:grpSp>
                <p:nvGrpSpPr>
                  <p:cNvPr id="85" name="Google Shape;85;p3"/>
                  <p:cNvGrpSpPr/>
                  <p:nvPr/>
                </p:nvGrpSpPr>
                <p:grpSpPr>
                  <a:xfrm>
                    <a:off x="6230684" y="2436004"/>
                    <a:ext cx="1245819" cy="1079037"/>
                    <a:chOff x="8022925" y="186250"/>
                    <a:chExt cx="815700" cy="706500"/>
                  </a:xfrm>
                </p:grpSpPr>
                <p:sp>
                  <p:nvSpPr>
                    <p:cNvPr id="86" name="Google Shape;86;p3"/>
                    <p:cNvSpPr/>
                    <p:nvPr/>
                  </p:nvSpPr>
                  <p:spPr>
                    <a:xfrm>
                      <a:off x="8022925" y="186250"/>
                      <a:ext cx="815700" cy="706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87" name="Google Shape;87;p3"/>
                    <p:cNvSpPr/>
                    <p:nvPr/>
                  </p:nvSpPr>
                  <p:spPr>
                    <a:xfrm>
                      <a:off x="8066182" y="223764"/>
                      <a:ext cx="729300" cy="631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88" name="Google Shape;88;p3"/>
                    <p:cNvSpPr/>
                    <p:nvPr/>
                  </p:nvSpPr>
                  <p:spPr>
                    <a:xfrm>
                      <a:off x="8240438" y="374705"/>
                      <a:ext cx="380700" cy="3297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grpSp>
                <p:nvGrpSpPr>
                  <p:cNvPr id="89" name="Google Shape;89;p3"/>
                  <p:cNvGrpSpPr/>
                  <p:nvPr/>
                </p:nvGrpSpPr>
                <p:grpSpPr>
                  <a:xfrm>
                    <a:off x="5222059" y="3089020"/>
                    <a:ext cx="1008613" cy="873587"/>
                    <a:chOff x="8022925" y="186250"/>
                    <a:chExt cx="815700" cy="706500"/>
                  </a:xfrm>
                </p:grpSpPr>
                <p:sp>
                  <p:nvSpPr>
                    <p:cNvPr id="90" name="Google Shape;90;p3"/>
                    <p:cNvSpPr/>
                    <p:nvPr/>
                  </p:nvSpPr>
                  <p:spPr>
                    <a:xfrm>
                      <a:off x="8022925" y="186250"/>
                      <a:ext cx="815700" cy="706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91" name="Google Shape;91;p3"/>
                    <p:cNvSpPr/>
                    <p:nvPr/>
                  </p:nvSpPr>
                  <p:spPr>
                    <a:xfrm>
                      <a:off x="8066182" y="223764"/>
                      <a:ext cx="729300" cy="631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grpSp>
                <p:nvGrpSpPr>
                  <p:cNvPr id="92" name="Google Shape;92;p3"/>
                  <p:cNvGrpSpPr/>
                  <p:nvPr/>
                </p:nvGrpSpPr>
                <p:grpSpPr>
                  <a:xfrm>
                    <a:off x="6286990" y="3642694"/>
                    <a:ext cx="587793" cy="509104"/>
                    <a:chOff x="8022925" y="186250"/>
                    <a:chExt cx="815700" cy="706500"/>
                  </a:xfrm>
                </p:grpSpPr>
                <p:sp>
                  <p:nvSpPr>
                    <p:cNvPr id="93" name="Google Shape;93;p3"/>
                    <p:cNvSpPr/>
                    <p:nvPr/>
                  </p:nvSpPr>
                  <p:spPr>
                    <a:xfrm>
                      <a:off x="8022925" y="186250"/>
                      <a:ext cx="815700" cy="706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94" name="Google Shape;94;p3"/>
                    <p:cNvSpPr/>
                    <p:nvPr/>
                  </p:nvSpPr>
                  <p:spPr>
                    <a:xfrm>
                      <a:off x="8114217" y="265360"/>
                      <a:ext cx="633300" cy="5484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sp>
                <p:nvSpPr>
                  <p:cNvPr id="95" name="Google Shape;95;p3"/>
                  <p:cNvSpPr/>
                  <p:nvPr/>
                </p:nvSpPr>
                <p:spPr>
                  <a:xfrm>
                    <a:off x="6178600" y="2924425"/>
                    <a:ext cx="102300" cy="1023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grpSp>
                <p:nvGrpSpPr>
                  <p:cNvPr id="96" name="Google Shape;96;p3"/>
                  <p:cNvGrpSpPr/>
                  <p:nvPr/>
                </p:nvGrpSpPr>
                <p:grpSpPr>
                  <a:xfrm>
                    <a:off x="7766819" y="2597416"/>
                    <a:ext cx="873044" cy="756167"/>
                    <a:chOff x="8022925" y="186250"/>
                    <a:chExt cx="815700" cy="706500"/>
                  </a:xfrm>
                </p:grpSpPr>
                <p:sp>
                  <p:nvSpPr>
                    <p:cNvPr id="97" name="Google Shape;97;p3"/>
                    <p:cNvSpPr/>
                    <p:nvPr/>
                  </p:nvSpPr>
                  <p:spPr>
                    <a:xfrm>
                      <a:off x="8022925" y="186250"/>
                      <a:ext cx="815700" cy="706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98" name="Google Shape;98;p3"/>
                    <p:cNvSpPr/>
                    <p:nvPr/>
                  </p:nvSpPr>
                  <p:spPr>
                    <a:xfrm>
                      <a:off x="8133718" y="282237"/>
                      <a:ext cx="594300" cy="514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99" name="Google Shape;99;p3"/>
                    <p:cNvSpPr/>
                    <p:nvPr/>
                  </p:nvSpPr>
                  <p:spPr>
                    <a:xfrm>
                      <a:off x="8240438" y="374705"/>
                      <a:ext cx="380700" cy="3297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sp>
                <p:nvSpPr>
                  <p:cNvPr id="100" name="Google Shape;100;p3"/>
                  <p:cNvSpPr/>
                  <p:nvPr/>
                </p:nvSpPr>
                <p:spPr>
                  <a:xfrm>
                    <a:off x="7394176" y="3089024"/>
                    <a:ext cx="457200" cy="3960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101" name="Google Shape;101;p3"/>
                  <p:cNvSpPr/>
                  <p:nvPr/>
                </p:nvSpPr>
                <p:spPr>
                  <a:xfrm>
                    <a:off x="7570513" y="2571750"/>
                    <a:ext cx="102300" cy="1023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102" name="Google Shape;102;p3"/>
                  <p:cNvSpPr/>
                  <p:nvPr/>
                </p:nvSpPr>
                <p:spPr>
                  <a:xfrm>
                    <a:off x="7044827" y="3642703"/>
                    <a:ext cx="307200" cy="2661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AFE0BE">
                      <a:alpha val="7152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grpSp>
                <p:nvGrpSpPr>
                  <p:cNvPr id="103" name="Google Shape;103;p3"/>
                  <p:cNvGrpSpPr/>
                  <p:nvPr/>
                </p:nvGrpSpPr>
                <p:grpSpPr>
                  <a:xfrm>
                    <a:off x="6012275" y="1707050"/>
                    <a:ext cx="1754544" cy="1381970"/>
                    <a:chOff x="6012275" y="1707050"/>
                    <a:chExt cx="1754544" cy="1381970"/>
                  </a:xfrm>
                </p:grpSpPr>
                <p:grpSp>
                  <p:nvGrpSpPr>
                    <p:cNvPr id="104" name="Google Shape;104;p3"/>
                    <p:cNvGrpSpPr/>
                    <p:nvPr/>
                  </p:nvGrpSpPr>
                  <p:grpSpPr>
                    <a:xfrm>
                      <a:off x="6012275" y="2285500"/>
                      <a:ext cx="1754544" cy="803520"/>
                      <a:chOff x="6012275" y="2285500"/>
                      <a:chExt cx="1754544" cy="803520"/>
                    </a:xfrm>
                  </p:grpSpPr>
                  <p:cxnSp>
                    <p:nvCxnSpPr>
                      <p:cNvPr id="105" name="Google Shape;105;p3"/>
                      <p:cNvCxnSpPr>
                        <a:stCxn id="97" idx="3"/>
                      </p:cNvCxnSpPr>
                      <p:nvPr/>
                    </p:nvCxnSpPr>
                    <p:spPr>
                      <a:xfrm rot="10800000">
                        <a:off x="7612919" y="2975499"/>
                        <a:ext cx="1539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grpSp>
                    <p:nvGrpSpPr>
                      <p:cNvPr id="106" name="Google Shape;106;p3"/>
                      <p:cNvGrpSpPr/>
                      <p:nvPr/>
                    </p:nvGrpSpPr>
                    <p:grpSpPr>
                      <a:xfrm>
                        <a:off x="6012275" y="2285500"/>
                        <a:ext cx="1603950" cy="803520"/>
                        <a:chOff x="6012275" y="2285500"/>
                        <a:chExt cx="1603950" cy="803520"/>
                      </a:xfrm>
                    </p:grpSpPr>
                    <p:cxnSp>
                      <p:nvCxnSpPr>
                        <p:cNvPr id="107" name="Google Shape;107;p3"/>
                        <p:cNvCxnSpPr/>
                        <p:nvPr/>
                      </p:nvCxnSpPr>
                      <p:spPr>
                        <a:xfrm rot="10800000">
                          <a:off x="7262825" y="2285500"/>
                          <a:ext cx="353400" cy="690000"/>
                        </a:xfrm>
                        <a:prstGeom prst="straightConnector1">
                          <a:avLst/>
                        </a:prstGeom>
                        <a:noFill/>
                        <a:ln w="9525" cap="flat" cmpd="sng">
                          <a:solidFill>
                            <a:schemeClr val="dk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>
                      </p:spPr>
                    </p:cxnSp>
                    <p:cxnSp>
                      <p:nvCxnSpPr>
                        <p:cNvPr id="108" name="Google Shape;108;p3"/>
                        <p:cNvCxnSpPr/>
                        <p:nvPr/>
                      </p:nvCxnSpPr>
                      <p:spPr>
                        <a:xfrm rot="10800000">
                          <a:off x="6405500" y="2289200"/>
                          <a:ext cx="861000" cy="0"/>
                        </a:xfrm>
                        <a:prstGeom prst="straightConnector1">
                          <a:avLst/>
                        </a:prstGeom>
                        <a:noFill/>
                        <a:ln w="9525" cap="flat" cmpd="sng">
                          <a:solidFill>
                            <a:schemeClr val="dk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>
                      </p:spPr>
                    </p:cxnSp>
                    <p:cxnSp>
                      <p:nvCxnSpPr>
                        <p:cNvPr id="109" name="Google Shape;109;p3"/>
                        <p:cNvCxnSpPr>
                          <a:stCxn id="90" idx="5"/>
                        </p:cNvCxnSpPr>
                        <p:nvPr/>
                      </p:nvCxnSpPr>
                      <p:spPr>
                        <a:xfrm rot="10800000" flipH="1">
                          <a:off x="6012275" y="2285620"/>
                          <a:ext cx="395400" cy="803400"/>
                        </a:xfrm>
                        <a:prstGeom prst="straightConnector1">
                          <a:avLst/>
                        </a:prstGeom>
                        <a:noFill/>
                        <a:ln w="9525" cap="flat" cmpd="sng">
                          <a:solidFill>
                            <a:schemeClr val="dk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>
                      </p:spPr>
                    </p:cxnSp>
                  </p:grpSp>
                  <p:sp>
                    <p:nvSpPr>
                      <p:cNvPr id="110" name="Google Shape;110;p3"/>
                      <p:cNvSpPr/>
                      <p:nvPr/>
                    </p:nvSpPr>
                    <p:spPr>
                      <a:xfrm>
                        <a:off x="7584350" y="2943050"/>
                        <a:ext cx="64800" cy="64800"/>
                      </a:xfrm>
                      <a:prstGeom prst="ellipse">
                        <a:avLst/>
                      </a:pr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>
                          <a:latin typeface="Lato"/>
                          <a:ea typeface="Lato"/>
                          <a:cs typeface="Lato"/>
                          <a:sym typeface="Lato"/>
                        </a:endParaRPr>
                      </a:p>
                    </p:txBody>
                  </p:sp>
                </p:grpSp>
                <p:cxnSp>
                  <p:nvCxnSpPr>
                    <p:cNvPr id="111" name="Google Shape;111;p3"/>
                    <p:cNvCxnSpPr/>
                    <p:nvPr/>
                  </p:nvCxnSpPr>
                  <p:spPr>
                    <a:xfrm rot="10800000" flipH="1">
                      <a:off x="7261350" y="1744525"/>
                      <a:ext cx="315600" cy="5463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sp>
                  <p:nvSpPr>
                    <p:cNvPr id="112" name="Google Shape;112;p3"/>
                    <p:cNvSpPr/>
                    <p:nvPr/>
                  </p:nvSpPr>
                  <p:spPr>
                    <a:xfrm>
                      <a:off x="7545125" y="1707050"/>
                      <a:ext cx="73500" cy="73200"/>
                    </a:xfrm>
                    <a:prstGeom prst="ellipse">
                      <a:avLst/>
                    </a:pr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sp>
                <p:nvSpPr>
                  <p:cNvPr id="113" name="Google Shape;113;p3"/>
                  <p:cNvSpPr/>
                  <p:nvPr/>
                </p:nvSpPr>
                <p:spPr>
                  <a:xfrm>
                    <a:off x="5975025" y="3049300"/>
                    <a:ext cx="78600" cy="786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grpSp>
              <p:nvGrpSpPr>
                <p:cNvPr id="114" name="Google Shape;114;p3"/>
                <p:cNvGrpSpPr/>
                <p:nvPr/>
              </p:nvGrpSpPr>
              <p:grpSpPr>
                <a:xfrm flipH="1">
                  <a:off x="3049403" y="525694"/>
                  <a:ext cx="1314910" cy="509104"/>
                  <a:chOff x="6536465" y="3032469"/>
                  <a:chExt cx="1314910" cy="509104"/>
                </a:xfrm>
              </p:grpSpPr>
              <p:grpSp>
                <p:nvGrpSpPr>
                  <p:cNvPr id="115" name="Google Shape;115;p3"/>
                  <p:cNvGrpSpPr/>
                  <p:nvPr/>
                </p:nvGrpSpPr>
                <p:grpSpPr>
                  <a:xfrm>
                    <a:off x="6536465" y="3032469"/>
                    <a:ext cx="587793" cy="509104"/>
                    <a:chOff x="8369130" y="-660579"/>
                    <a:chExt cx="815700" cy="706500"/>
                  </a:xfrm>
                </p:grpSpPr>
                <p:sp>
                  <p:nvSpPr>
                    <p:cNvPr id="116" name="Google Shape;116;p3"/>
                    <p:cNvSpPr/>
                    <p:nvPr/>
                  </p:nvSpPr>
                  <p:spPr>
                    <a:xfrm>
                      <a:off x="8369130" y="-660579"/>
                      <a:ext cx="815700" cy="706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117" name="Google Shape;117;p3"/>
                    <p:cNvSpPr/>
                    <p:nvPr/>
                  </p:nvSpPr>
                  <p:spPr>
                    <a:xfrm>
                      <a:off x="8460422" y="-581469"/>
                      <a:ext cx="633300" cy="5484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sp>
                <p:nvSpPr>
                  <p:cNvPr id="118" name="Google Shape;118;p3"/>
                  <p:cNvSpPr/>
                  <p:nvPr/>
                </p:nvSpPr>
                <p:spPr>
                  <a:xfrm>
                    <a:off x="7394176" y="3089024"/>
                    <a:ext cx="457200" cy="3960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>
                    <a:off x="7469177" y="3153978"/>
                    <a:ext cx="307200" cy="2661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120" name="Google Shape;120;p3"/>
                <p:cNvCxnSpPr>
                  <a:stCxn id="118" idx="3"/>
                  <a:endCxn id="116" idx="0"/>
                </p:cNvCxnSpPr>
                <p:nvPr/>
              </p:nvCxnSpPr>
              <p:spPr>
                <a:xfrm>
                  <a:off x="3506603" y="780249"/>
                  <a:ext cx="270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21" name="Google Shape;121;p3"/>
              <p:cNvSpPr/>
              <p:nvPr/>
            </p:nvSpPr>
            <p:spPr>
              <a:xfrm>
                <a:off x="2315150" y="864725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122" name="Google Shape;122;p3"/>
          <p:cNvSpPr txBox="1">
            <a:spLocks noGrp="1"/>
          </p:cNvSpPr>
          <p:nvPr>
            <p:ph type="title"/>
          </p:nvPr>
        </p:nvSpPr>
        <p:spPr>
          <a:xfrm>
            <a:off x="713225" y="2652150"/>
            <a:ext cx="4064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3" name="Google Shape;123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913638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4" name="Google Shape;124;p3"/>
          <p:cNvSpPr txBox="1">
            <a:spLocks noGrp="1"/>
          </p:cNvSpPr>
          <p:nvPr>
            <p:ph type="subTitle" idx="1"/>
          </p:nvPr>
        </p:nvSpPr>
        <p:spPr>
          <a:xfrm>
            <a:off x="713225" y="3592128"/>
            <a:ext cx="4064400" cy="3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3"/>
          <p:cNvSpPr>
            <a:spLocks noGrp="1"/>
          </p:cNvSpPr>
          <p:nvPr>
            <p:ph type="pic" idx="3"/>
          </p:nvPr>
        </p:nvSpPr>
        <p:spPr>
          <a:xfrm>
            <a:off x="4930725" y="1061800"/>
            <a:ext cx="3500100" cy="3019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9"/>
          <p:cNvSpPr txBox="1">
            <a:spLocks noGrp="1"/>
          </p:cNvSpPr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9"/>
          <p:cNvSpPr txBox="1">
            <a:spLocks noGrp="1"/>
          </p:cNvSpPr>
          <p:nvPr>
            <p:ph type="subTitle" idx="1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75" name="Google Shape;375;p9"/>
          <p:cNvGrpSpPr/>
          <p:nvPr/>
        </p:nvGrpSpPr>
        <p:grpSpPr>
          <a:xfrm flipH="1">
            <a:off x="61713" y="-340114"/>
            <a:ext cx="9361049" cy="5744521"/>
            <a:chOff x="-278087" y="-340114"/>
            <a:chExt cx="9361049" cy="5744521"/>
          </a:xfrm>
        </p:grpSpPr>
        <p:grpSp>
          <p:nvGrpSpPr>
            <p:cNvPr id="376" name="Google Shape;376;p9"/>
            <p:cNvGrpSpPr/>
            <p:nvPr/>
          </p:nvGrpSpPr>
          <p:grpSpPr>
            <a:xfrm rot="10800000" flipH="1">
              <a:off x="4109226" y="3335677"/>
              <a:ext cx="4973735" cy="2068730"/>
              <a:chOff x="4109226" y="-312689"/>
              <a:chExt cx="4973735" cy="2068730"/>
            </a:xfrm>
          </p:grpSpPr>
          <p:grpSp>
            <p:nvGrpSpPr>
              <p:cNvPr id="377" name="Google Shape;377;p9"/>
              <p:cNvGrpSpPr/>
              <p:nvPr/>
            </p:nvGrpSpPr>
            <p:grpSpPr>
              <a:xfrm>
                <a:off x="4109226" y="-312689"/>
                <a:ext cx="4929199" cy="1831430"/>
                <a:chOff x="4035851" y="-41164"/>
                <a:chExt cx="4929199" cy="1831430"/>
              </a:xfrm>
            </p:grpSpPr>
            <p:grpSp>
              <p:nvGrpSpPr>
                <p:cNvPr id="378" name="Google Shape;378;p9"/>
                <p:cNvGrpSpPr/>
                <p:nvPr/>
              </p:nvGrpSpPr>
              <p:grpSpPr>
                <a:xfrm>
                  <a:off x="7832150" y="-41164"/>
                  <a:ext cx="815700" cy="706500"/>
                  <a:chOff x="8022925" y="186250"/>
                  <a:chExt cx="815700" cy="706500"/>
                </a:xfrm>
              </p:grpSpPr>
              <p:sp>
                <p:nvSpPr>
                  <p:cNvPr id="379" name="Google Shape;379;p9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380" name="Google Shape;380;p9"/>
                  <p:cNvSpPr/>
                  <p:nvPr/>
                </p:nvSpPr>
                <p:spPr>
                  <a:xfrm>
                    <a:off x="8104477" y="256921"/>
                    <a:ext cx="652800" cy="5652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381" name="Google Shape;381;p9"/>
                  <p:cNvSpPr/>
                  <p:nvPr/>
                </p:nvSpPr>
                <p:spPr>
                  <a:xfrm>
                    <a:off x="8240438" y="374705"/>
                    <a:ext cx="380700" cy="3297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grpSp>
              <p:nvGrpSpPr>
                <p:cNvPr id="382" name="Google Shape;382;p9"/>
                <p:cNvGrpSpPr/>
                <p:nvPr/>
              </p:nvGrpSpPr>
              <p:grpSpPr>
                <a:xfrm>
                  <a:off x="7116830" y="85652"/>
                  <a:ext cx="522864" cy="452867"/>
                  <a:chOff x="8022925" y="186250"/>
                  <a:chExt cx="815700" cy="706500"/>
                </a:xfrm>
              </p:grpSpPr>
              <p:sp>
                <p:nvSpPr>
                  <p:cNvPr id="383" name="Google Shape;383;p9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384" name="Google Shape;384;p9"/>
                  <p:cNvSpPr/>
                  <p:nvPr/>
                </p:nvSpPr>
                <p:spPr>
                  <a:xfrm>
                    <a:off x="8159419" y="304478"/>
                    <a:ext cx="543000" cy="4701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385" name="Google Shape;385;p9"/>
                  <p:cNvSpPr/>
                  <p:nvPr/>
                </p:nvSpPr>
                <p:spPr>
                  <a:xfrm>
                    <a:off x="8240438" y="374705"/>
                    <a:ext cx="380700" cy="3297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386" name="Google Shape;386;p9"/>
                <p:cNvCxnSpPr>
                  <a:stCxn id="383" idx="0"/>
                  <a:endCxn id="379" idx="3"/>
                </p:cNvCxnSpPr>
                <p:nvPr/>
              </p:nvCxnSpPr>
              <p:spPr>
                <a:xfrm>
                  <a:off x="7639694" y="312086"/>
                  <a:ext cx="192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grpSp>
              <p:nvGrpSpPr>
                <p:cNvPr id="387" name="Google Shape;387;p9"/>
                <p:cNvGrpSpPr/>
                <p:nvPr/>
              </p:nvGrpSpPr>
              <p:grpSpPr>
                <a:xfrm>
                  <a:off x="6041340" y="252293"/>
                  <a:ext cx="549374" cy="475828"/>
                  <a:chOff x="8022925" y="186250"/>
                  <a:chExt cx="815700" cy="706500"/>
                </a:xfrm>
              </p:grpSpPr>
              <p:sp>
                <p:nvSpPr>
                  <p:cNvPr id="388" name="Google Shape;388;p9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389" name="Google Shape;389;p9"/>
                  <p:cNvSpPr/>
                  <p:nvPr/>
                </p:nvSpPr>
                <p:spPr>
                  <a:xfrm>
                    <a:off x="8156075" y="301599"/>
                    <a:ext cx="549600" cy="4758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390" name="Google Shape;390;p9"/>
                <p:cNvCxnSpPr>
                  <a:stCxn id="383" idx="3"/>
                  <a:endCxn id="388" idx="0"/>
                </p:cNvCxnSpPr>
                <p:nvPr/>
              </p:nvCxnSpPr>
              <p:spPr>
                <a:xfrm flipH="1">
                  <a:off x="6590630" y="312086"/>
                  <a:ext cx="526200" cy="178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91" name="Google Shape;391;p9"/>
                <p:cNvCxnSpPr>
                  <a:stCxn id="388" idx="3"/>
                  <a:endCxn id="392" idx="0"/>
                </p:cNvCxnSpPr>
                <p:nvPr/>
              </p:nvCxnSpPr>
              <p:spPr>
                <a:xfrm rot="10800000">
                  <a:off x="4272840" y="490207"/>
                  <a:ext cx="1768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92" name="Google Shape;392;p9"/>
                <p:cNvSpPr/>
                <p:nvPr/>
              </p:nvSpPr>
              <p:spPr>
                <a:xfrm>
                  <a:off x="4035851" y="387446"/>
                  <a:ext cx="237000" cy="205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grpSp>
              <p:nvGrpSpPr>
                <p:cNvPr id="393" name="Google Shape;393;p9"/>
                <p:cNvGrpSpPr/>
                <p:nvPr/>
              </p:nvGrpSpPr>
              <p:grpSpPr>
                <a:xfrm>
                  <a:off x="8471225" y="665336"/>
                  <a:ext cx="436661" cy="1124931"/>
                  <a:chOff x="8471225" y="665336"/>
                  <a:chExt cx="436661" cy="1124931"/>
                </a:xfrm>
              </p:grpSpPr>
              <p:cxnSp>
                <p:nvCxnSpPr>
                  <p:cNvPr id="394" name="Google Shape;394;p9"/>
                  <p:cNvCxnSpPr>
                    <a:stCxn id="379" idx="1"/>
                  </p:cNvCxnSpPr>
                  <p:nvPr/>
                </p:nvCxnSpPr>
                <p:spPr>
                  <a:xfrm>
                    <a:off x="8471225" y="665336"/>
                    <a:ext cx="436500" cy="384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5" name="Google Shape;395;p9"/>
                  <p:cNvCxnSpPr>
                    <a:endCxn id="396" idx="3"/>
                  </p:cNvCxnSpPr>
                  <p:nvPr/>
                </p:nvCxnSpPr>
                <p:spPr>
                  <a:xfrm flipH="1">
                    <a:off x="8906986" y="1072366"/>
                    <a:ext cx="900" cy="717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sp>
              <p:nvSpPr>
                <p:cNvPr id="397" name="Google Shape;397;p9"/>
                <p:cNvSpPr/>
                <p:nvPr/>
              </p:nvSpPr>
              <p:spPr>
                <a:xfrm>
                  <a:off x="8850450" y="990550"/>
                  <a:ext cx="114600" cy="114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396" name="Google Shape;396;p9"/>
              <p:cNvSpPr/>
              <p:nvPr/>
            </p:nvSpPr>
            <p:spPr>
              <a:xfrm rot="5400000">
                <a:off x="8861711" y="1534791"/>
                <a:ext cx="237300" cy="2052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98" name="Google Shape;398;p9"/>
            <p:cNvGrpSpPr/>
            <p:nvPr/>
          </p:nvGrpSpPr>
          <p:grpSpPr>
            <a:xfrm rot="10800000" flipH="1">
              <a:off x="-278087" y="-340114"/>
              <a:ext cx="1835863" cy="1646533"/>
              <a:chOff x="8352175" y="-274150"/>
              <a:chExt cx="1835863" cy="1646533"/>
            </a:xfrm>
          </p:grpSpPr>
          <p:grpSp>
            <p:nvGrpSpPr>
              <p:cNvPr id="399" name="Google Shape;399;p9"/>
              <p:cNvGrpSpPr/>
              <p:nvPr/>
            </p:nvGrpSpPr>
            <p:grpSpPr>
              <a:xfrm>
                <a:off x="9314994" y="616216"/>
                <a:ext cx="873044" cy="756167"/>
                <a:chOff x="8022925" y="186250"/>
                <a:chExt cx="815700" cy="706500"/>
              </a:xfrm>
            </p:grpSpPr>
            <p:sp>
              <p:nvSpPr>
                <p:cNvPr id="400" name="Google Shape;400;p9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01" name="Google Shape;401;p9"/>
                <p:cNvSpPr/>
                <p:nvPr/>
              </p:nvSpPr>
              <p:spPr>
                <a:xfrm>
                  <a:off x="8133718" y="282237"/>
                  <a:ext cx="594300" cy="514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02" name="Google Shape;402;p9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403" name="Google Shape;403;p9"/>
              <p:cNvSpPr/>
              <p:nvPr/>
            </p:nvSpPr>
            <p:spPr>
              <a:xfrm>
                <a:off x="8383126" y="-206726"/>
                <a:ext cx="457200" cy="3960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4" name="Google Shape;404;p9"/>
              <p:cNvSpPr/>
              <p:nvPr/>
            </p:nvSpPr>
            <p:spPr>
              <a:xfrm>
                <a:off x="9118688" y="590550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405" name="Google Shape;405;p9"/>
              <p:cNvGrpSpPr/>
              <p:nvPr/>
            </p:nvGrpSpPr>
            <p:grpSpPr>
              <a:xfrm>
                <a:off x="8408775" y="-274150"/>
                <a:ext cx="906219" cy="1300800"/>
                <a:chOff x="6860600" y="1707050"/>
                <a:chExt cx="906219" cy="1300800"/>
              </a:xfrm>
            </p:grpSpPr>
            <p:grpSp>
              <p:nvGrpSpPr>
                <p:cNvPr id="406" name="Google Shape;406;p9"/>
                <p:cNvGrpSpPr/>
                <p:nvPr/>
              </p:nvGrpSpPr>
              <p:grpSpPr>
                <a:xfrm>
                  <a:off x="6860600" y="2285500"/>
                  <a:ext cx="906219" cy="722350"/>
                  <a:chOff x="6860600" y="2285500"/>
                  <a:chExt cx="906219" cy="722350"/>
                </a:xfrm>
              </p:grpSpPr>
              <p:cxnSp>
                <p:nvCxnSpPr>
                  <p:cNvPr id="407" name="Google Shape;407;p9"/>
                  <p:cNvCxnSpPr>
                    <a:stCxn id="400" idx="3"/>
                  </p:cNvCxnSpPr>
                  <p:nvPr/>
                </p:nvCxnSpPr>
                <p:spPr>
                  <a:xfrm rot="10800000">
                    <a:off x="7612919" y="2975499"/>
                    <a:ext cx="1539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grpSp>
                <p:nvGrpSpPr>
                  <p:cNvPr id="408" name="Google Shape;408;p9"/>
                  <p:cNvGrpSpPr/>
                  <p:nvPr/>
                </p:nvGrpSpPr>
                <p:grpSpPr>
                  <a:xfrm>
                    <a:off x="6860600" y="2285500"/>
                    <a:ext cx="755625" cy="690000"/>
                    <a:chOff x="6860600" y="2285500"/>
                    <a:chExt cx="755625" cy="690000"/>
                  </a:xfrm>
                </p:grpSpPr>
                <p:cxnSp>
                  <p:nvCxnSpPr>
                    <p:cNvPr id="409" name="Google Shape;409;p9"/>
                    <p:cNvCxnSpPr/>
                    <p:nvPr/>
                  </p:nvCxnSpPr>
                  <p:spPr>
                    <a:xfrm rot="10800000">
                      <a:off x="7262825" y="2285500"/>
                      <a:ext cx="353400" cy="6900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410" name="Google Shape;410;p9"/>
                    <p:cNvCxnSpPr/>
                    <p:nvPr/>
                  </p:nvCxnSpPr>
                  <p:spPr>
                    <a:xfrm rot="10800000">
                      <a:off x="6860600" y="2289200"/>
                      <a:ext cx="4059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sp>
                <p:nvSpPr>
                  <p:cNvPr id="411" name="Google Shape;411;p9"/>
                  <p:cNvSpPr/>
                  <p:nvPr/>
                </p:nvSpPr>
                <p:spPr>
                  <a:xfrm>
                    <a:off x="7584350" y="2943050"/>
                    <a:ext cx="64800" cy="648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412" name="Google Shape;412;p9"/>
                <p:cNvCxnSpPr/>
                <p:nvPr/>
              </p:nvCxnSpPr>
              <p:spPr>
                <a:xfrm rot="10800000" flipH="1">
                  <a:off x="7261350" y="1744525"/>
                  <a:ext cx="315600" cy="54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13" name="Google Shape;413;p9"/>
                <p:cNvSpPr/>
                <p:nvPr/>
              </p:nvSpPr>
              <p:spPr>
                <a:xfrm>
                  <a:off x="7545125" y="1707050"/>
                  <a:ext cx="73500" cy="73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414" name="Google Shape;414;p9"/>
              <p:cNvSpPr/>
              <p:nvPr/>
            </p:nvSpPr>
            <p:spPr>
              <a:xfrm>
                <a:off x="8352175" y="268675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15" name="Google Shape;415;p9"/>
              <p:cNvSpPr/>
              <p:nvPr/>
            </p:nvSpPr>
            <p:spPr>
              <a:xfrm>
                <a:off x="8504977" y="426753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1"/>
          <p:cNvSpPr>
            <a:spLocks noGrp="1"/>
          </p:cNvSpPr>
          <p:nvPr>
            <p:ph type="pic" idx="2"/>
          </p:nvPr>
        </p:nvSpPr>
        <p:spPr>
          <a:xfrm>
            <a:off x="2072100" y="2450675"/>
            <a:ext cx="4999800" cy="21579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1" name="Google Shape;421;p11"/>
          <p:cNvSpPr txBox="1">
            <a:spLocks noGrp="1"/>
          </p:cNvSpPr>
          <p:nvPr>
            <p:ph type="title" hasCustomPrompt="1"/>
          </p:nvPr>
        </p:nvSpPr>
        <p:spPr>
          <a:xfrm>
            <a:off x="1982725" y="824100"/>
            <a:ext cx="5178600" cy="103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22" name="Google Shape;422;p11"/>
          <p:cNvSpPr txBox="1">
            <a:spLocks noGrp="1"/>
          </p:cNvSpPr>
          <p:nvPr>
            <p:ph type="subTitle" idx="1"/>
          </p:nvPr>
        </p:nvSpPr>
        <p:spPr>
          <a:xfrm>
            <a:off x="1982725" y="1836826"/>
            <a:ext cx="51786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23" name="Google Shape;423;p11"/>
          <p:cNvGrpSpPr/>
          <p:nvPr/>
        </p:nvGrpSpPr>
        <p:grpSpPr>
          <a:xfrm>
            <a:off x="-834447" y="-1018100"/>
            <a:ext cx="10786585" cy="2946365"/>
            <a:chOff x="-834447" y="-1018100"/>
            <a:chExt cx="10786585" cy="2946365"/>
          </a:xfrm>
        </p:grpSpPr>
        <p:grpSp>
          <p:nvGrpSpPr>
            <p:cNvPr id="424" name="Google Shape;424;p11"/>
            <p:cNvGrpSpPr/>
            <p:nvPr/>
          </p:nvGrpSpPr>
          <p:grpSpPr>
            <a:xfrm flipH="1">
              <a:off x="6534334" y="-1018100"/>
              <a:ext cx="3417803" cy="2444748"/>
              <a:chOff x="5222059" y="1707050"/>
              <a:chExt cx="3417803" cy="2444748"/>
            </a:xfrm>
          </p:grpSpPr>
          <p:grpSp>
            <p:nvGrpSpPr>
              <p:cNvPr id="425" name="Google Shape;425;p11"/>
              <p:cNvGrpSpPr/>
              <p:nvPr/>
            </p:nvGrpSpPr>
            <p:grpSpPr>
              <a:xfrm>
                <a:off x="6230684" y="2436004"/>
                <a:ext cx="1245819" cy="1079037"/>
                <a:chOff x="8022925" y="186250"/>
                <a:chExt cx="815700" cy="706500"/>
              </a:xfrm>
            </p:grpSpPr>
            <p:sp>
              <p:nvSpPr>
                <p:cNvPr id="426" name="Google Shape;426;p11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27" name="Google Shape;427;p11"/>
                <p:cNvSpPr/>
                <p:nvPr/>
              </p:nvSpPr>
              <p:spPr>
                <a:xfrm>
                  <a:off x="8066182" y="223764"/>
                  <a:ext cx="729300" cy="631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28" name="Google Shape;428;p11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429" name="Google Shape;429;p11"/>
              <p:cNvGrpSpPr/>
              <p:nvPr/>
            </p:nvGrpSpPr>
            <p:grpSpPr>
              <a:xfrm>
                <a:off x="5222059" y="3089020"/>
                <a:ext cx="1008613" cy="873587"/>
                <a:chOff x="8022925" y="186250"/>
                <a:chExt cx="815700" cy="706500"/>
              </a:xfrm>
            </p:grpSpPr>
            <p:sp>
              <p:nvSpPr>
                <p:cNvPr id="430" name="Google Shape;430;p11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31" name="Google Shape;431;p11"/>
                <p:cNvSpPr/>
                <p:nvPr/>
              </p:nvSpPr>
              <p:spPr>
                <a:xfrm>
                  <a:off x="8066182" y="223764"/>
                  <a:ext cx="729300" cy="631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432" name="Google Shape;432;p11"/>
              <p:cNvGrpSpPr/>
              <p:nvPr/>
            </p:nvGrpSpPr>
            <p:grpSpPr>
              <a:xfrm>
                <a:off x="6286990" y="3642694"/>
                <a:ext cx="587793" cy="509104"/>
                <a:chOff x="8022925" y="186250"/>
                <a:chExt cx="815700" cy="706500"/>
              </a:xfrm>
            </p:grpSpPr>
            <p:sp>
              <p:nvSpPr>
                <p:cNvPr id="433" name="Google Shape;433;p11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34" name="Google Shape;434;p11"/>
                <p:cNvSpPr/>
                <p:nvPr/>
              </p:nvSpPr>
              <p:spPr>
                <a:xfrm>
                  <a:off x="8114217" y="265360"/>
                  <a:ext cx="633300" cy="5484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435" name="Google Shape;435;p11"/>
              <p:cNvSpPr/>
              <p:nvPr/>
            </p:nvSpPr>
            <p:spPr>
              <a:xfrm>
                <a:off x="6178600" y="2924425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436" name="Google Shape;436;p11"/>
              <p:cNvGrpSpPr/>
              <p:nvPr/>
            </p:nvGrpSpPr>
            <p:grpSpPr>
              <a:xfrm>
                <a:off x="7766819" y="2597416"/>
                <a:ext cx="873044" cy="756167"/>
                <a:chOff x="8022925" y="186250"/>
                <a:chExt cx="815700" cy="706500"/>
              </a:xfrm>
            </p:grpSpPr>
            <p:sp>
              <p:nvSpPr>
                <p:cNvPr id="437" name="Google Shape;437;p11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38" name="Google Shape;438;p11"/>
                <p:cNvSpPr/>
                <p:nvPr/>
              </p:nvSpPr>
              <p:spPr>
                <a:xfrm>
                  <a:off x="8133718" y="282237"/>
                  <a:ext cx="594300" cy="514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39" name="Google Shape;439;p11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440" name="Google Shape;440;p11"/>
              <p:cNvSpPr/>
              <p:nvPr/>
            </p:nvSpPr>
            <p:spPr>
              <a:xfrm>
                <a:off x="7394176" y="3089024"/>
                <a:ext cx="457200" cy="3960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1" name="Google Shape;441;p11"/>
              <p:cNvSpPr/>
              <p:nvPr/>
            </p:nvSpPr>
            <p:spPr>
              <a:xfrm>
                <a:off x="7640363" y="2759575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42" name="Google Shape;442;p11"/>
              <p:cNvSpPr/>
              <p:nvPr/>
            </p:nvSpPr>
            <p:spPr>
              <a:xfrm>
                <a:off x="7044827" y="3642703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443" name="Google Shape;443;p11"/>
              <p:cNvGrpSpPr/>
              <p:nvPr/>
            </p:nvGrpSpPr>
            <p:grpSpPr>
              <a:xfrm>
                <a:off x="6012275" y="1707050"/>
                <a:ext cx="1754544" cy="1381970"/>
                <a:chOff x="6012275" y="1707050"/>
                <a:chExt cx="1754544" cy="1381970"/>
              </a:xfrm>
            </p:grpSpPr>
            <p:grpSp>
              <p:nvGrpSpPr>
                <p:cNvPr id="444" name="Google Shape;444;p11"/>
                <p:cNvGrpSpPr/>
                <p:nvPr/>
              </p:nvGrpSpPr>
              <p:grpSpPr>
                <a:xfrm>
                  <a:off x="6012275" y="2285500"/>
                  <a:ext cx="1754544" cy="803520"/>
                  <a:chOff x="6012275" y="2285500"/>
                  <a:chExt cx="1754544" cy="803520"/>
                </a:xfrm>
              </p:grpSpPr>
              <p:cxnSp>
                <p:nvCxnSpPr>
                  <p:cNvPr id="445" name="Google Shape;445;p11"/>
                  <p:cNvCxnSpPr>
                    <a:stCxn id="437" idx="3"/>
                  </p:cNvCxnSpPr>
                  <p:nvPr/>
                </p:nvCxnSpPr>
                <p:spPr>
                  <a:xfrm rot="10800000">
                    <a:off x="7612919" y="2975499"/>
                    <a:ext cx="1539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grpSp>
                <p:nvGrpSpPr>
                  <p:cNvPr id="446" name="Google Shape;446;p11"/>
                  <p:cNvGrpSpPr/>
                  <p:nvPr/>
                </p:nvGrpSpPr>
                <p:grpSpPr>
                  <a:xfrm>
                    <a:off x="6012275" y="2285500"/>
                    <a:ext cx="1603950" cy="803520"/>
                    <a:chOff x="6012275" y="2285500"/>
                    <a:chExt cx="1603950" cy="803520"/>
                  </a:xfrm>
                </p:grpSpPr>
                <p:cxnSp>
                  <p:nvCxnSpPr>
                    <p:cNvPr id="447" name="Google Shape;447;p11"/>
                    <p:cNvCxnSpPr/>
                    <p:nvPr/>
                  </p:nvCxnSpPr>
                  <p:spPr>
                    <a:xfrm rot="10800000">
                      <a:off x="7262825" y="2285500"/>
                      <a:ext cx="353400" cy="6900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448" name="Google Shape;448;p11"/>
                    <p:cNvCxnSpPr/>
                    <p:nvPr/>
                  </p:nvCxnSpPr>
                  <p:spPr>
                    <a:xfrm rot="10800000">
                      <a:off x="6405500" y="2289200"/>
                      <a:ext cx="861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449" name="Google Shape;449;p11"/>
                    <p:cNvCxnSpPr>
                      <a:stCxn id="430" idx="5"/>
                    </p:cNvCxnSpPr>
                    <p:nvPr/>
                  </p:nvCxnSpPr>
                  <p:spPr>
                    <a:xfrm rot="10800000" flipH="1">
                      <a:off x="6012275" y="2285620"/>
                      <a:ext cx="395400" cy="8034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sp>
                <p:nvSpPr>
                  <p:cNvPr id="450" name="Google Shape;450;p11"/>
                  <p:cNvSpPr/>
                  <p:nvPr/>
                </p:nvSpPr>
                <p:spPr>
                  <a:xfrm>
                    <a:off x="7584350" y="2943050"/>
                    <a:ext cx="64800" cy="648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451" name="Google Shape;451;p11"/>
                <p:cNvCxnSpPr/>
                <p:nvPr/>
              </p:nvCxnSpPr>
              <p:spPr>
                <a:xfrm rot="10800000" flipH="1">
                  <a:off x="7261350" y="1744525"/>
                  <a:ext cx="315600" cy="54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52" name="Google Shape;452;p11"/>
                <p:cNvSpPr/>
                <p:nvPr/>
              </p:nvSpPr>
              <p:spPr>
                <a:xfrm>
                  <a:off x="7545125" y="1707050"/>
                  <a:ext cx="73500" cy="73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453" name="Google Shape;453;p11"/>
              <p:cNvSpPr/>
              <p:nvPr/>
            </p:nvSpPr>
            <p:spPr>
              <a:xfrm>
                <a:off x="5975025" y="3049300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454" name="Google Shape;454;p11"/>
            <p:cNvGrpSpPr/>
            <p:nvPr/>
          </p:nvGrpSpPr>
          <p:grpSpPr>
            <a:xfrm>
              <a:off x="-834447" y="-181574"/>
              <a:ext cx="2615301" cy="2109839"/>
              <a:chOff x="4428309" y="-851325"/>
              <a:chExt cx="2965866" cy="2392650"/>
            </a:xfrm>
          </p:grpSpPr>
          <p:grpSp>
            <p:nvGrpSpPr>
              <p:cNvPr id="455" name="Google Shape;455;p11"/>
              <p:cNvGrpSpPr/>
              <p:nvPr/>
            </p:nvGrpSpPr>
            <p:grpSpPr>
              <a:xfrm>
                <a:off x="4428309" y="-723871"/>
                <a:ext cx="1245819" cy="1079037"/>
                <a:chOff x="8022925" y="186250"/>
                <a:chExt cx="815700" cy="706500"/>
              </a:xfrm>
            </p:grpSpPr>
            <p:sp>
              <p:nvSpPr>
                <p:cNvPr id="456" name="Google Shape;456;p11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57" name="Google Shape;457;p11"/>
                <p:cNvSpPr/>
                <p:nvPr/>
              </p:nvSpPr>
              <p:spPr>
                <a:xfrm>
                  <a:off x="8066182" y="223764"/>
                  <a:ext cx="729300" cy="631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58" name="Google Shape;458;p11"/>
                <p:cNvSpPr/>
                <p:nvPr/>
              </p:nvSpPr>
              <p:spPr>
                <a:xfrm>
                  <a:off x="8355664" y="474499"/>
                  <a:ext cx="150300" cy="1302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459" name="Google Shape;459;p11"/>
              <p:cNvGrpSpPr/>
              <p:nvPr/>
            </p:nvGrpSpPr>
            <p:grpSpPr>
              <a:xfrm>
                <a:off x="6360273" y="-338456"/>
                <a:ext cx="917499" cy="794671"/>
                <a:chOff x="8022925" y="186250"/>
                <a:chExt cx="815700" cy="706500"/>
              </a:xfrm>
            </p:grpSpPr>
            <p:sp>
              <p:nvSpPr>
                <p:cNvPr id="460" name="Google Shape;460;p11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AFE0D9">
                    <a:alpha val="594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61" name="Google Shape;461;p11"/>
                <p:cNvSpPr/>
                <p:nvPr/>
              </p:nvSpPr>
              <p:spPr>
                <a:xfrm>
                  <a:off x="8169420" y="313166"/>
                  <a:ext cx="522900" cy="452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462" name="Google Shape;462;p11"/>
              <p:cNvGrpSpPr/>
              <p:nvPr/>
            </p:nvGrpSpPr>
            <p:grpSpPr>
              <a:xfrm>
                <a:off x="5548840" y="-8756"/>
                <a:ext cx="587793" cy="509104"/>
                <a:chOff x="8022925" y="186250"/>
                <a:chExt cx="815700" cy="706500"/>
              </a:xfrm>
            </p:grpSpPr>
            <p:sp>
              <p:nvSpPr>
                <p:cNvPr id="463" name="Google Shape;463;p11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64" name="Google Shape;464;p11"/>
                <p:cNvSpPr/>
                <p:nvPr/>
              </p:nvSpPr>
              <p:spPr>
                <a:xfrm>
                  <a:off x="8114217" y="265360"/>
                  <a:ext cx="633300" cy="5484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465" name="Google Shape;465;p11"/>
              <p:cNvGrpSpPr/>
              <p:nvPr/>
            </p:nvGrpSpPr>
            <p:grpSpPr>
              <a:xfrm>
                <a:off x="6089765" y="600244"/>
                <a:ext cx="587793" cy="509104"/>
                <a:chOff x="8022925" y="186250"/>
                <a:chExt cx="815700" cy="706500"/>
              </a:xfrm>
            </p:grpSpPr>
            <p:sp>
              <p:nvSpPr>
                <p:cNvPr id="466" name="Google Shape;466;p11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67" name="Google Shape;467;p11"/>
                <p:cNvSpPr/>
                <p:nvPr/>
              </p:nvSpPr>
              <p:spPr>
                <a:xfrm>
                  <a:off x="8213302" y="351156"/>
                  <a:ext cx="435000" cy="3768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468" name="Google Shape;468;p11"/>
              <p:cNvSpPr/>
              <p:nvPr/>
            </p:nvSpPr>
            <p:spPr>
              <a:xfrm>
                <a:off x="6499238" y="552125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69" name="Google Shape;469;p11"/>
              <p:cNvSpPr/>
              <p:nvPr/>
            </p:nvSpPr>
            <p:spPr>
              <a:xfrm>
                <a:off x="5734552" y="-494440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470" name="Google Shape;470;p11"/>
              <p:cNvCxnSpPr>
                <a:stCxn id="456" idx="1"/>
              </p:cNvCxnSpPr>
              <p:nvPr/>
            </p:nvCxnSpPr>
            <p:spPr>
              <a:xfrm>
                <a:off x="5404368" y="355166"/>
                <a:ext cx="285600" cy="501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" name="Google Shape;471;p11"/>
              <p:cNvCxnSpPr>
                <a:stCxn id="466" idx="3"/>
              </p:cNvCxnSpPr>
              <p:nvPr/>
            </p:nvCxnSpPr>
            <p:spPr>
              <a:xfrm rot="10800000">
                <a:off x="5686565" y="854796"/>
                <a:ext cx="40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2" name="Google Shape;472;p11"/>
              <p:cNvCxnSpPr>
                <a:stCxn id="463" idx="0"/>
              </p:cNvCxnSpPr>
              <p:nvPr/>
            </p:nvCxnSpPr>
            <p:spPr>
              <a:xfrm>
                <a:off x="6136634" y="245796"/>
                <a:ext cx="15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3" name="Google Shape;473;p11"/>
              <p:cNvCxnSpPr>
                <a:stCxn id="460" idx="3"/>
              </p:cNvCxnSpPr>
              <p:nvPr/>
            </p:nvCxnSpPr>
            <p:spPr>
              <a:xfrm flipH="1">
                <a:off x="6287073" y="58880"/>
                <a:ext cx="73200" cy="187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4" name="Google Shape;474;p11"/>
              <p:cNvCxnSpPr>
                <a:stCxn id="466" idx="1"/>
              </p:cNvCxnSpPr>
              <p:nvPr/>
            </p:nvCxnSpPr>
            <p:spPr>
              <a:xfrm>
                <a:off x="6550283" y="1109348"/>
                <a:ext cx="226200" cy="391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75" name="Google Shape;475;p11"/>
              <p:cNvSpPr/>
              <p:nvPr/>
            </p:nvSpPr>
            <p:spPr>
              <a:xfrm>
                <a:off x="6736425" y="1462725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476" name="Google Shape;476;p11"/>
              <p:cNvCxnSpPr>
                <a:stCxn id="460" idx="5"/>
              </p:cNvCxnSpPr>
              <p:nvPr/>
            </p:nvCxnSpPr>
            <p:spPr>
              <a:xfrm rot="10800000" flipH="1">
                <a:off x="7079105" y="-816055"/>
                <a:ext cx="275700" cy="477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77" name="Google Shape;477;p11"/>
              <p:cNvSpPr/>
              <p:nvPr/>
            </p:nvSpPr>
            <p:spPr>
              <a:xfrm>
                <a:off x="7315575" y="-851325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5478244" y="972475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" name="Google Shape;481;p13"/>
          <p:cNvGrpSpPr/>
          <p:nvPr/>
        </p:nvGrpSpPr>
        <p:grpSpPr>
          <a:xfrm>
            <a:off x="-377824" y="-193296"/>
            <a:ext cx="10080192" cy="5625141"/>
            <a:chOff x="-377824" y="-193296"/>
            <a:chExt cx="10080192" cy="5625141"/>
          </a:xfrm>
        </p:grpSpPr>
        <p:grpSp>
          <p:nvGrpSpPr>
            <p:cNvPr id="482" name="Google Shape;482;p13"/>
            <p:cNvGrpSpPr/>
            <p:nvPr/>
          </p:nvGrpSpPr>
          <p:grpSpPr>
            <a:xfrm>
              <a:off x="7421427" y="-193296"/>
              <a:ext cx="2280941" cy="1580637"/>
              <a:chOff x="7421427" y="-193296"/>
              <a:chExt cx="2280941" cy="1580637"/>
            </a:xfrm>
          </p:grpSpPr>
          <p:grpSp>
            <p:nvGrpSpPr>
              <p:cNvPr id="483" name="Google Shape;483;p13"/>
              <p:cNvGrpSpPr/>
              <p:nvPr/>
            </p:nvGrpSpPr>
            <p:grpSpPr>
              <a:xfrm>
                <a:off x="8430777" y="-193296"/>
                <a:ext cx="1271591" cy="1580637"/>
                <a:chOff x="426827" y="-723871"/>
                <a:chExt cx="1271591" cy="1580637"/>
              </a:xfrm>
            </p:grpSpPr>
            <p:grpSp>
              <p:nvGrpSpPr>
                <p:cNvPr id="484" name="Google Shape;484;p13"/>
                <p:cNvGrpSpPr/>
                <p:nvPr/>
              </p:nvGrpSpPr>
              <p:grpSpPr>
                <a:xfrm>
                  <a:off x="436759" y="-723871"/>
                  <a:ext cx="1245819" cy="1079037"/>
                  <a:chOff x="8022925" y="186250"/>
                  <a:chExt cx="815700" cy="706500"/>
                </a:xfrm>
              </p:grpSpPr>
              <p:sp>
                <p:nvSpPr>
                  <p:cNvPr id="485" name="Google Shape;485;p13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486" name="Google Shape;486;p13"/>
                  <p:cNvSpPr/>
                  <p:nvPr/>
                </p:nvSpPr>
                <p:spPr>
                  <a:xfrm>
                    <a:off x="8066182" y="223764"/>
                    <a:ext cx="729300" cy="631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487" name="Google Shape;487;p13"/>
                  <p:cNvSpPr/>
                  <p:nvPr/>
                </p:nvSpPr>
                <p:spPr>
                  <a:xfrm>
                    <a:off x="8245500" y="379072"/>
                    <a:ext cx="370500" cy="3210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488" name="Google Shape;488;p13"/>
                <p:cNvCxnSpPr>
                  <a:stCxn id="485" idx="1"/>
                </p:cNvCxnSpPr>
                <p:nvPr/>
              </p:nvCxnSpPr>
              <p:spPr>
                <a:xfrm>
                  <a:off x="1412818" y="355166"/>
                  <a:ext cx="285600" cy="501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89" name="Google Shape;489;p13"/>
                <p:cNvSpPr/>
                <p:nvPr/>
              </p:nvSpPr>
              <p:spPr>
                <a:xfrm>
                  <a:off x="426827" y="472928"/>
                  <a:ext cx="307200" cy="2661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AFE0D9">
                    <a:alpha val="594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cxnSp>
            <p:nvCxnSpPr>
              <p:cNvPr id="490" name="Google Shape;490;p13"/>
              <p:cNvCxnSpPr>
                <a:stCxn id="485" idx="3"/>
                <a:endCxn id="491" idx="0"/>
              </p:cNvCxnSpPr>
              <p:nvPr/>
            </p:nvCxnSpPr>
            <p:spPr>
              <a:xfrm rot="10800000">
                <a:off x="7728509" y="346223"/>
                <a:ext cx="712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1" name="Google Shape;491;p13"/>
              <p:cNvSpPr/>
              <p:nvPr/>
            </p:nvSpPr>
            <p:spPr>
              <a:xfrm>
                <a:off x="7421427" y="213178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492" name="Google Shape;492;p13"/>
            <p:cNvGrpSpPr/>
            <p:nvPr/>
          </p:nvGrpSpPr>
          <p:grpSpPr>
            <a:xfrm flipH="1">
              <a:off x="7607363" y="3785313"/>
              <a:ext cx="1835863" cy="1646533"/>
              <a:chOff x="8352175" y="-274150"/>
              <a:chExt cx="1835863" cy="1646533"/>
            </a:xfrm>
          </p:grpSpPr>
          <p:grpSp>
            <p:nvGrpSpPr>
              <p:cNvPr id="493" name="Google Shape;493;p13"/>
              <p:cNvGrpSpPr/>
              <p:nvPr/>
            </p:nvGrpSpPr>
            <p:grpSpPr>
              <a:xfrm>
                <a:off x="9314994" y="616216"/>
                <a:ext cx="873044" cy="756167"/>
                <a:chOff x="8022925" y="186250"/>
                <a:chExt cx="815700" cy="706500"/>
              </a:xfrm>
            </p:grpSpPr>
            <p:sp>
              <p:nvSpPr>
                <p:cNvPr id="494" name="Google Shape;494;p13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95" name="Google Shape;495;p13"/>
                <p:cNvSpPr/>
                <p:nvPr/>
              </p:nvSpPr>
              <p:spPr>
                <a:xfrm>
                  <a:off x="8133718" y="282237"/>
                  <a:ext cx="594300" cy="514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96" name="Google Shape;496;p13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497" name="Google Shape;497;p13"/>
              <p:cNvSpPr/>
              <p:nvPr/>
            </p:nvSpPr>
            <p:spPr>
              <a:xfrm>
                <a:off x="8383126" y="-206726"/>
                <a:ext cx="457200" cy="3960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98" name="Google Shape;498;p13"/>
              <p:cNvSpPr/>
              <p:nvPr/>
            </p:nvSpPr>
            <p:spPr>
              <a:xfrm>
                <a:off x="9118688" y="590550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499" name="Google Shape;499;p13"/>
              <p:cNvGrpSpPr/>
              <p:nvPr/>
            </p:nvGrpSpPr>
            <p:grpSpPr>
              <a:xfrm>
                <a:off x="8408775" y="-274150"/>
                <a:ext cx="906219" cy="1300800"/>
                <a:chOff x="6860600" y="1707050"/>
                <a:chExt cx="906219" cy="1300800"/>
              </a:xfrm>
            </p:grpSpPr>
            <p:grpSp>
              <p:nvGrpSpPr>
                <p:cNvPr id="500" name="Google Shape;500;p13"/>
                <p:cNvGrpSpPr/>
                <p:nvPr/>
              </p:nvGrpSpPr>
              <p:grpSpPr>
                <a:xfrm>
                  <a:off x="6860600" y="2285500"/>
                  <a:ext cx="906219" cy="722350"/>
                  <a:chOff x="6860600" y="2285500"/>
                  <a:chExt cx="906219" cy="722350"/>
                </a:xfrm>
              </p:grpSpPr>
              <p:cxnSp>
                <p:nvCxnSpPr>
                  <p:cNvPr id="501" name="Google Shape;501;p13"/>
                  <p:cNvCxnSpPr>
                    <a:stCxn id="494" idx="3"/>
                  </p:cNvCxnSpPr>
                  <p:nvPr/>
                </p:nvCxnSpPr>
                <p:spPr>
                  <a:xfrm rot="10800000">
                    <a:off x="7612919" y="2975499"/>
                    <a:ext cx="1539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grpSp>
                <p:nvGrpSpPr>
                  <p:cNvPr id="502" name="Google Shape;502;p13"/>
                  <p:cNvGrpSpPr/>
                  <p:nvPr/>
                </p:nvGrpSpPr>
                <p:grpSpPr>
                  <a:xfrm>
                    <a:off x="6860600" y="2285500"/>
                    <a:ext cx="755625" cy="690000"/>
                    <a:chOff x="6860600" y="2285500"/>
                    <a:chExt cx="755625" cy="690000"/>
                  </a:xfrm>
                </p:grpSpPr>
                <p:cxnSp>
                  <p:nvCxnSpPr>
                    <p:cNvPr id="503" name="Google Shape;503;p13"/>
                    <p:cNvCxnSpPr/>
                    <p:nvPr/>
                  </p:nvCxnSpPr>
                  <p:spPr>
                    <a:xfrm rot="10800000">
                      <a:off x="7262825" y="2285500"/>
                      <a:ext cx="353400" cy="6900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504" name="Google Shape;504;p13"/>
                    <p:cNvCxnSpPr/>
                    <p:nvPr/>
                  </p:nvCxnSpPr>
                  <p:spPr>
                    <a:xfrm rot="10800000">
                      <a:off x="6860600" y="2289200"/>
                      <a:ext cx="4059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sp>
                <p:nvSpPr>
                  <p:cNvPr id="505" name="Google Shape;505;p13"/>
                  <p:cNvSpPr/>
                  <p:nvPr/>
                </p:nvSpPr>
                <p:spPr>
                  <a:xfrm>
                    <a:off x="7584350" y="2943050"/>
                    <a:ext cx="64800" cy="648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506" name="Google Shape;506;p13"/>
                <p:cNvCxnSpPr/>
                <p:nvPr/>
              </p:nvCxnSpPr>
              <p:spPr>
                <a:xfrm rot="10800000" flipH="1">
                  <a:off x="7261350" y="1744525"/>
                  <a:ext cx="315600" cy="54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07" name="Google Shape;507;p13"/>
                <p:cNvSpPr/>
                <p:nvPr/>
              </p:nvSpPr>
              <p:spPr>
                <a:xfrm>
                  <a:off x="7545125" y="1707050"/>
                  <a:ext cx="73500" cy="73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508" name="Google Shape;508;p13"/>
              <p:cNvSpPr/>
              <p:nvPr/>
            </p:nvSpPr>
            <p:spPr>
              <a:xfrm>
                <a:off x="8352175" y="268675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09" name="Google Shape;509;p13"/>
              <p:cNvSpPr/>
              <p:nvPr/>
            </p:nvSpPr>
            <p:spPr>
              <a:xfrm>
                <a:off x="8504977" y="426753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510" name="Google Shape;510;p13"/>
            <p:cNvGrpSpPr/>
            <p:nvPr/>
          </p:nvGrpSpPr>
          <p:grpSpPr>
            <a:xfrm>
              <a:off x="-377824" y="3323825"/>
              <a:ext cx="1141616" cy="1740595"/>
              <a:chOff x="-377824" y="3323825"/>
              <a:chExt cx="1141616" cy="1740595"/>
            </a:xfrm>
          </p:grpSpPr>
          <p:grpSp>
            <p:nvGrpSpPr>
              <p:cNvPr id="511" name="Google Shape;511;p13"/>
              <p:cNvGrpSpPr/>
              <p:nvPr/>
            </p:nvGrpSpPr>
            <p:grpSpPr>
              <a:xfrm>
                <a:off x="-377824" y="3991865"/>
                <a:ext cx="1141616" cy="1072555"/>
                <a:chOff x="4046769" y="1482116"/>
                <a:chExt cx="1390180" cy="1306082"/>
              </a:xfrm>
            </p:grpSpPr>
            <p:grpSp>
              <p:nvGrpSpPr>
                <p:cNvPr id="512" name="Google Shape;512;p13"/>
                <p:cNvGrpSpPr/>
                <p:nvPr/>
              </p:nvGrpSpPr>
              <p:grpSpPr>
                <a:xfrm>
                  <a:off x="4046769" y="1482116"/>
                  <a:ext cx="1180258" cy="756167"/>
                  <a:chOff x="4046769" y="1482116"/>
                  <a:chExt cx="1180258" cy="756167"/>
                </a:xfrm>
              </p:grpSpPr>
              <p:grpSp>
                <p:nvGrpSpPr>
                  <p:cNvPr id="513" name="Google Shape;513;p13"/>
                  <p:cNvGrpSpPr/>
                  <p:nvPr/>
                </p:nvGrpSpPr>
                <p:grpSpPr>
                  <a:xfrm>
                    <a:off x="4046769" y="1482116"/>
                    <a:ext cx="873044" cy="756167"/>
                    <a:chOff x="8022925" y="186250"/>
                    <a:chExt cx="815700" cy="706500"/>
                  </a:xfrm>
                </p:grpSpPr>
                <p:sp>
                  <p:nvSpPr>
                    <p:cNvPr id="514" name="Google Shape;514;p13"/>
                    <p:cNvSpPr/>
                    <p:nvPr/>
                  </p:nvSpPr>
                  <p:spPr>
                    <a:xfrm>
                      <a:off x="8022925" y="186250"/>
                      <a:ext cx="815700" cy="706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515" name="Google Shape;515;p13"/>
                    <p:cNvSpPr/>
                    <p:nvPr/>
                  </p:nvSpPr>
                  <p:spPr>
                    <a:xfrm>
                      <a:off x="8133718" y="282237"/>
                      <a:ext cx="594300" cy="514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516" name="Google Shape;516;p13"/>
                    <p:cNvSpPr/>
                    <p:nvPr/>
                  </p:nvSpPr>
                  <p:spPr>
                    <a:xfrm>
                      <a:off x="8240438" y="374705"/>
                      <a:ext cx="380700" cy="3297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sp>
                <p:nvSpPr>
                  <p:cNvPr id="517" name="Google Shape;517;p13"/>
                  <p:cNvSpPr/>
                  <p:nvPr/>
                </p:nvSpPr>
                <p:spPr>
                  <a:xfrm>
                    <a:off x="4919827" y="1953578"/>
                    <a:ext cx="307200" cy="2661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AFE0D9">
                      <a:alpha val="594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518" name="Google Shape;518;p13"/>
                  <p:cNvSpPr/>
                  <p:nvPr/>
                </p:nvSpPr>
                <p:spPr>
                  <a:xfrm>
                    <a:off x="4981813" y="1541325"/>
                    <a:ext cx="102300" cy="1023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519" name="Google Shape;519;p13"/>
                <p:cNvCxnSpPr>
                  <a:stCxn id="514" idx="1"/>
                  <a:endCxn id="520" idx="3"/>
                </p:cNvCxnSpPr>
                <p:nvPr/>
              </p:nvCxnSpPr>
              <p:spPr>
                <a:xfrm>
                  <a:off x="4730771" y="2238282"/>
                  <a:ext cx="206400" cy="333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20" name="Google Shape;520;p13"/>
                <p:cNvSpPr/>
                <p:nvPr/>
              </p:nvSpPr>
              <p:spPr>
                <a:xfrm>
                  <a:off x="4937149" y="2355298"/>
                  <a:ext cx="499800" cy="4329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21" name="Google Shape;521;p13"/>
                <p:cNvSpPr/>
                <p:nvPr/>
              </p:nvSpPr>
              <p:spPr>
                <a:xfrm>
                  <a:off x="4988000" y="2399325"/>
                  <a:ext cx="398100" cy="3450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522" name="Google Shape;522;p13"/>
              <p:cNvSpPr/>
              <p:nvPr/>
            </p:nvSpPr>
            <p:spPr>
              <a:xfrm>
                <a:off x="39500" y="3323825"/>
                <a:ext cx="595500" cy="5157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23" name="Google Shape;523;p13"/>
              <p:cNvSpPr/>
              <p:nvPr/>
            </p:nvSpPr>
            <p:spPr>
              <a:xfrm>
                <a:off x="124250" y="3397200"/>
                <a:ext cx="426000" cy="3690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524" name="Google Shape;524;p13"/>
            <p:cNvSpPr/>
            <p:nvPr/>
          </p:nvSpPr>
          <p:spPr>
            <a:xfrm flipH="1">
              <a:off x="8222213" y="122863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25" name="Google Shape;525;p13"/>
            <p:cNvSpPr/>
            <p:nvPr/>
          </p:nvSpPr>
          <p:spPr>
            <a:xfrm flipH="1">
              <a:off x="8829538" y="1285038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26" name="Google Shape;52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7" name="Google Shape;527;p13"/>
          <p:cNvSpPr txBox="1">
            <a:spLocks noGrp="1"/>
          </p:cNvSpPr>
          <p:nvPr>
            <p:ph type="subTitle" idx="1"/>
          </p:nvPr>
        </p:nvSpPr>
        <p:spPr>
          <a:xfrm>
            <a:off x="713225" y="226756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p13"/>
          <p:cNvSpPr txBox="1">
            <a:spLocks noGrp="1"/>
          </p:cNvSpPr>
          <p:nvPr>
            <p:ph type="subTitle" idx="2"/>
          </p:nvPr>
        </p:nvSpPr>
        <p:spPr>
          <a:xfrm>
            <a:off x="713225" y="395278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9" name="Google Shape;529;p13"/>
          <p:cNvSpPr txBox="1">
            <a:spLocks noGrp="1"/>
          </p:cNvSpPr>
          <p:nvPr>
            <p:ph type="subTitle" idx="3"/>
          </p:nvPr>
        </p:nvSpPr>
        <p:spPr>
          <a:xfrm>
            <a:off x="3419250" y="395278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0" name="Google Shape;530;p13"/>
          <p:cNvSpPr txBox="1">
            <a:spLocks noGrp="1"/>
          </p:cNvSpPr>
          <p:nvPr>
            <p:ph type="subTitle" idx="4"/>
          </p:nvPr>
        </p:nvSpPr>
        <p:spPr>
          <a:xfrm>
            <a:off x="3419250" y="226756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p13"/>
          <p:cNvSpPr txBox="1">
            <a:spLocks noGrp="1"/>
          </p:cNvSpPr>
          <p:nvPr>
            <p:ph type="title" idx="5" hasCustomPrompt="1"/>
          </p:nvPr>
        </p:nvSpPr>
        <p:spPr>
          <a:xfrm>
            <a:off x="1415375" y="1353088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2" name="Google Shape;532;p13"/>
          <p:cNvSpPr txBox="1">
            <a:spLocks noGrp="1"/>
          </p:cNvSpPr>
          <p:nvPr>
            <p:ph type="title" idx="6" hasCustomPrompt="1"/>
          </p:nvPr>
        </p:nvSpPr>
        <p:spPr>
          <a:xfrm>
            <a:off x="4121400" y="3038450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3" name="Google Shape;533;p13"/>
          <p:cNvSpPr txBox="1">
            <a:spLocks noGrp="1"/>
          </p:cNvSpPr>
          <p:nvPr>
            <p:ph type="title" idx="7" hasCustomPrompt="1"/>
          </p:nvPr>
        </p:nvSpPr>
        <p:spPr>
          <a:xfrm>
            <a:off x="1415375" y="3038450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4" name="Google Shape;534;p13"/>
          <p:cNvSpPr txBox="1">
            <a:spLocks noGrp="1"/>
          </p:cNvSpPr>
          <p:nvPr>
            <p:ph type="title" idx="8" hasCustomPrompt="1"/>
          </p:nvPr>
        </p:nvSpPr>
        <p:spPr>
          <a:xfrm>
            <a:off x="4121400" y="1353088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5" name="Google Shape;535;p13"/>
          <p:cNvSpPr txBox="1">
            <a:spLocks noGrp="1"/>
          </p:cNvSpPr>
          <p:nvPr>
            <p:ph type="subTitle" idx="9"/>
          </p:nvPr>
        </p:nvSpPr>
        <p:spPr>
          <a:xfrm>
            <a:off x="6125275" y="395278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6" name="Google Shape;536;p13"/>
          <p:cNvSpPr txBox="1">
            <a:spLocks noGrp="1"/>
          </p:cNvSpPr>
          <p:nvPr>
            <p:ph type="subTitle" idx="13"/>
          </p:nvPr>
        </p:nvSpPr>
        <p:spPr>
          <a:xfrm>
            <a:off x="6125275" y="226756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title" idx="14" hasCustomPrompt="1"/>
          </p:nvPr>
        </p:nvSpPr>
        <p:spPr>
          <a:xfrm>
            <a:off x="6827425" y="3038450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8" name="Google Shape;538;p13"/>
          <p:cNvSpPr txBox="1">
            <a:spLocks noGrp="1"/>
          </p:cNvSpPr>
          <p:nvPr>
            <p:ph type="title" idx="15" hasCustomPrompt="1"/>
          </p:nvPr>
        </p:nvSpPr>
        <p:spPr>
          <a:xfrm>
            <a:off x="6827425" y="1353088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9" name="Google Shape;539;p13"/>
          <p:cNvSpPr txBox="1">
            <a:spLocks noGrp="1"/>
          </p:cNvSpPr>
          <p:nvPr>
            <p:ph type="subTitle" idx="16"/>
          </p:nvPr>
        </p:nvSpPr>
        <p:spPr>
          <a:xfrm>
            <a:off x="713225" y="19370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000" b="1">
                <a:latin typeface="Archivo"/>
                <a:ea typeface="Archivo"/>
                <a:cs typeface="Archivo"/>
                <a:sym typeface="Archiv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17"/>
          </p:nvPr>
        </p:nvSpPr>
        <p:spPr>
          <a:xfrm>
            <a:off x="713225" y="362224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000" b="1">
                <a:latin typeface="Archivo"/>
                <a:ea typeface="Archivo"/>
                <a:cs typeface="Archivo"/>
                <a:sym typeface="Archiv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18"/>
          </p:nvPr>
        </p:nvSpPr>
        <p:spPr>
          <a:xfrm>
            <a:off x="3419250" y="362224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000" b="1">
                <a:latin typeface="Archivo"/>
                <a:ea typeface="Archivo"/>
                <a:cs typeface="Archivo"/>
                <a:sym typeface="Archiv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subTitle" idx="19"/>
          </p:nvPr>
        </p:nvSpPr>
        <p:spPr>
          <a:xfrm>
            <a:off x="3419250" y="19370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000" b="1">
                <a:latin typeface="Archivo"/>
                <a:ea typeface="Archivo"/>
                <a:cs typeface="Archivo"/>
                <a:sym typeface="Archiv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20"/>
          </p:nvPr>
        </p:nvSpPr>
        <p:spPr>
          <a:xfrm>
            <a:off x="6125275" y="362224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000" b="1">
                <a:latin typeface="Archivo"/>
                <a:ea typeface="Archivo"/>
                <a:cs typeface="Archivo"/>
                <a:sym typeface="Archiv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21"/>
          </p:nvPr>
        </p:nvSpPr>
        <p:spPr>
          <a:xfrm>
            <a:off x="6125275" y="19370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000" b="1">
                <a:latin typeface="Archivo"/>
                <a:ea typeface="Archivo"/>
                <a:cs typeface="Archivo"/>
                <a:sym typeface="Archiv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4"/>
          <p:cNvGrpSpPr/>
          <p:nvPr/>
        </p:nvGrpSpPr>
        <p:grpSpPr>
          <a:xfrm>
            <a:off x="73538" y="-321084"/>
            <a:ext cx="9450138" cy="6177334"/>
            <a:chOff x="73538" y="-321084"/>
            <a:chExt cx="9450138" cy="6177334"/>
          </a:xfrm>
        </p:grpSpPr>
        <p:grpSp>
          <p:nvGrpSpPr>
            <p:cNvPr id="547" name="Google Shape;547;p14"/>
            <p:cNvGrpSpPr/>
            <p:nvPr/>
          </p:nvGrpSpPr>
          <p:grpSpPr>
            <a:xfrm rot="10800000" flipH="1">
              <a:off x="73538" y="-283763"/>
              <a:ext cx="1835863" cy="1646533"/>
              <a:chOff x="8352175" y="-274150"/>
              <a:chExt cx="1835863" cy="1646533"/>
            </a:xfrm>
          </p:grpSpPr>
          <p:grpSp>
            <p:nvGrpSpPr>
              <p:cNvPr id="548" name="Google Shape;548;p14"/>
              <p:cNvGrpSpPr/>
              <p:nvPr/>
            </p:nvGrpSpPr>
            <p:grpSpPr>
              <a:xfrm>
                <a:off x="9314994" y="616216"/>
                <a:ext cx="873044" cy="756167"/>
                <a:chOff x="8022925" y="186250"/>
                <a:chExt cx="815700" cy="706500"/>
              </a:xfrm>
            </p:grpSpPr>
            <p:sp>
              <p:nvSpPr>
                <p:cNvPr id="549" name="Google Shape;549;p14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50" name="Google Shape;550;p14"/>
                <p:cNvSpPr/>
                <p:nvPr/>
              </p:nvSpPr>
              <p:spPr>
                <a:xfrm>
                  <a:off x="8133718" y="282237"/>
                  <a:ext cx="594300" cy="514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51" name="Google Shape;551;p14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552" name="Google Shape;552;p14"/>
              <p:cNvSpPr/>
              <p:nvPr/>
            </p:nvSpPr>
            <p:spPr>
              <a:xfrm>
                <a:off x="8383126" y="-206726"/>
                <a:ext cx="457200" cy="3960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53" name="Google Shape;553;p14"/>
              <p:cNvSpPr/>
              <p:nvPr/>
            </p:nvSpPr>
            <p:spPr>
              <a:xfrm>
                <a:off x="9118688" y="590550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554" name="Google Shape;554;p14"/>
              <p:cNvGrpSpPr/>
              <p:nvPr/>
            </p:nvGrpSpPr>
            <p:grpSpPr>
              <a:xfrm>
                <a:off x="8408775" y="-274150"/>
                <a:ext cx="906219" cy="1300800"/>
                <a:chOff x="6860600" y="1707050"/>
                <a:chExt cx="906219" cy="1300800"/>
              </a:xfrm>
            </p:grpSpPr>
            <p:grpSp>
              <p:nvGrpSpPr>
                <p:cNvPr id="555" name="Google Shape;555;p14"/>
                <p:cNvGrpSpPr/>
                <p:nvPr/>
              </p:nvGrpSpPr>
              <p:grpSpPr>
                <a:xfrm>
                  <a:off x="6860600" y="2285500"/>
                  <a:ext cx="906219" cy="722350"/>
                  <a:chOff x="6860600" y="2285500"/>
                  <a:chExt cx="906219" cy="722350"/>
                </a:xfrm>
              </p:grpSpPr>
              <p:cxnSp>
                <p:nvCxnSpPr>
                  <p:cNvPr id="556" name="Google Shape;556;p14"/>
                  <p:cNvCxnSpPr>
                    <a:stCxn id="549" idx="3"/>
                  </p:cNvCxnSpPr>
                  <p:nvPr/>
                </p:nvCxnSpPr>
                <p:spPr>
                  <a:xfrm rot="10800000">
                    <a:off x="7612919" y="2975499"/>
                    <a:ext cx="1539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grpSp>
                <p:nvGrpSpPr>
                  <p:cNvPr id="557" name="Google Shape;557;p14"/>
                  <p:cNvGrpSpPr/>
                  <p:nvPr/>
                </p:nvGrpSpPr>
                <p:grpSpPr>
                  <a:xfrm>
                    <a:off x="6860600" y="2285500"/>
                    <a:ext cx="755625" cy="690000"/>
                    <a:chOff x="6860600" y="2285500"/>
                    <a:chExt cx="755625" cy="690000"/>
                  </a:xfrm>
                </p:grpSpPr>
                <p:cxnSp>
                  <p:nvCxnSpPr>
                    <p:cNvPr id="558" name="Google Shape;558;p14"/>
                    <p:cNvCxnSpPr/>
                    <p:nvPr/>
                  </p:nvCxnSpPr>
                  <p:spPr>
                    <a:xfrm rot="10800000">
                      <a:off x="7262825" y="2285500"/>
                      <a:ext cx="353400" cy="6900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559" name="Google Shape;559;p14"/>
                    <p:cNvCxnSpPr/>
                    <p:nvPr/>
                  </p:nvCxnSpPr>
                  <p:spPr>
                    <a:xfrm rot="10800000">
                      <a:off x="6860600" y="2289200"/>
                      <a:ext cx="4059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sp>
                <p:nvSpPr>
                  <p:cNvPr id="560" name="Google Shape;560;p14"/>
                  <p:cNvSpPr/>
                  <p:nvPr/>
                </p:nvSpPr>
                <p:spPr>
                  <a:xfrm>
                    <a:off x="7584350" y="2943050"/>
                    <a:ext cx="64800" cy="648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561" name="Google Shape;561;p14"/>
                <p:cNvCxnSpPr/>
                <p:nvPr/>
              </p:nvCxnSpPr>
              <p:spPr>
                <a:xfrm rot="10800000" flipH="1">
                  <a:off x="7261350" y="1744525"/>
                  <a:ext cx="315600" cy="54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62" name="Google Shape;562;p14"/>
                <p:cNvSpPr/>
                <p:nvPr/>
              </p:nvSpPr>
              <p:spPr>
                <a:xfrm>
                  <a:off x="7545125" y="1707050"/>
                  <a:ext cx="73500" cy="73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563" name="Google Shape;563;p14"/>
              <p:cNvSpPr/>
              <p:nvPr/>
            </p:nvSpPr>
            <p:spPr>
              <a:xfrm>
                <a:off x="8352175" y="268675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64" name="Google Shape;564;p14"/>
              <p:cNvSpPr/>
              <p:nvPr/>
            </p:nvSpPr>
            <p:spPr>
              <a:xfrm>
                <a:off x="8504977" y="426753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565" name="Google Shape;565;p14"/>
            <p:cNvGrpSpPr/>
            <p:nvPr/>
          </p:nvGrpSpPr>
          <p:grpSpPr>
            <a:xfrm>
              <a:off x="7573915" y="3604191"/>
              <a:ext cx="1949760" cy="2252059"/>
              <a:chOff x="7573915" y="3604191"/>
              <a:chExt cx="1949760" cy="2252059"/>
            </a:xfrm>
          </p:grpSpPr>
          <p:grpSp>
            <p:nvGrpSpPr>
              <p:cNvPr id="566" name="Google Shape;566;p14"/>
              <p:cNvGrpSpPr/>
              <p:nvPr/>
            </p:nvGrpSpPr>
            <p:grpSpPr>
              <a:xfrm>
                <a:off x="7573915" y="3604191"/>
                <a:ext cx="1949760" cy="2252059"/>
                <a:chOff x="1557290" y="1732616"/>
                <a:chExt cx="1949760" cy="2252059"/>
              </a:xfrm>
            </p:grpSpPr>
            <p:grpSp>
              <p:nvGrpSpPr>
                <p:cNvPr id="567" name="Google Shape;567;p14"/>
                <p:cNvGrpSpPr/>
                <p:nvPr/>
              </p:nvGrpSpPr>
              <p:grpSpPr>
                <a:xfrm>
                  <a:off x="2516057" y="1732616"/>
                  <a:ext cx="990993" cy="848609"/>
                  <a:chOff x="2516057" y="1732616"/>
                  <a:chExt cx="990993" cy="848609"/>
                </a:xfrm>
              </p:grpSpPr>
              <p:grpSp>
                <p:nvGrpSpPr>
                  <p:cNvPr id="568" name="Google Shape;568;p14"/>
                  <p:cNvGrpSpPr/>
                  <p:nvPr/>
                </p:nvGrpSpPr>
                <p:grpSpPr>
                  <a:xfrm rot="10800000">
                    <a:off x="2516057" y="2024002"/>
                    <a:ext cx="587793" cy="509104"/>
                    <a:chOff x="7686886" y="186250"/>
                    <a:chExt cx="815700" cy="706500"/>
                  </a:xfrm>
                </p:grpSpPr>
                <p:sp>
                  <p:nvSpPr>
                    <p:cNvPr id="569" name="Google Shape;569;p14"/>
                    <p:cNvSpPr/>
                    <p:nvPr/>
                  </p:nvSpPr>
                  <p:spPr>
                    <a:xfrm>
                      <a:off x="7686886" y="186250"/>
                      <a:ext cx="815700" cy="706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570" name="Google Shape;570;p14"/>
                    <p:cNvSpPr/>
                    <p:nvPr/>
                  </p:nvSpPr>
                  <p:spPr>
                    <a:xfrm>
                      <a:off x="7877263" y="351156"/>
                      <a:ext cx="435000" cy="3768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sp>
                <p:nvSpPr>
                  <p:cNvPr id="571" name="Google Shape;571;p14"/>
                  <p:cNvSpPr/>
                  <p:nvPr/>
                </p:nvSpPr>
                <p:spPr>
                  <a:xfrm rot="10800000">
                    <a:off x="2592078" y="2478925"/>
                    <a:ext cx="102300" cy="1023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cxnSp>
                <p:nvCxnSpPr>
                  <p:cNvPr id="572" name="Google Shape;572;p14"/>
                  <p:cNvCxnSpPr>
                    <a:stCxn id="569" idx="3"/>
                  </p:cNvCxnSpPr>
                  <p:nvPr/>
                </p:nvCxnSpPr>
                <p:spPr>
                  <a:xfrm>
                    <a:off x="3103850" y="2278554"/>
                    <a:ext cx="4032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73" name="Google Shape;573;p14"/>
                  <p:cNvCxnSpPr>
                    <a:stCxn id="569" idx="2"/>
                    <a:endCxn id="574" idx="6"/>
                  </p:cNvCxnSpPr>
                  <p:nvPr/>
                </p:nvCxnSpPr>
                <p:spPr>
                  <a:xfrm rot="10800000" flipH="1">
                    <a:off x="2976574" y="1820302"/>
                    <a:ext cx="95400" cy="203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574" name="Google Shape;574;p14"/>
                  <p:cNvSpPr/>
                  <p:nvPr/>
                </p:nvSpPr>
                <p:spPr>
                  <a:xfrm rot="7199335">
                    <a:off x="3052346" y="1747002"/>
                    <a:ext cx="78626" cy="78626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grpSp>
              <p:nvGrpSpPr>
                <p:cNvPr id="575" name="Google Shape;575;p14"/>
                <p:cNvGrpSpPr/>
                <p:nvPr/>
              </p:nvGrpSpPr>
              <p:grpSpPr>
                <a:xfrm>
                  <a:off x="1557290" y="2633002"/>
                  <a:ext cx="1845335" cy="1351673"/>
                  <a:chOff x="1557290" y="2633002"/>
                  <a:chExt cx="1845335" cy="1351673"/>
                </a:xfrm>
              </p:grpSpPr>
              <p:grpSp>
                <p:nvGrpSpPr>
                  <p:cNvPr id="576" name="Google Shape;576;p14"/>
                  <p:cNvGrpSpPr/>
                  <p:nvPr/>
                </p:nvGrpSpPr>
                <p:grpSpPr>
                  <a:xfrm rot="10800000">
                    <a:off x="1711513" y="2709892"/>
                    <a:ext cx="841913" cy="729208"/>
                    <a:chOff x="8056501" y="215327"/>
                    <a:chExt cx="748500" cy="648300"/>
                  </a:xfrm>
                </p:grpSpPr>
                <p:sp>
                  <p:nvSpPr>
                    <p:cNvPr id="577" name="Google Shape;577;p14"/>
                    <p:cNvSpPr/>
                    <p:nvPr/>
                  </p:nvSpPr>
                  <p:spPr>
                    <a:xfrm>
                      <a:off x="8056501" y="215327"/>
                      <a:ext cx="748500" cy="6483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solidFill>
                      <a:srgbClr val="AFE0D9">
                        <a:alpha val="594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578" name="Google Shape;578;p14"/>
                    <p:cNvSpPr/>
                    <p:nvPr/>
                  </p:nvSpPr>
                  <p:spPr>
                    <a:xfrm>
                      <a:off x="8169420" y="313166"/>
                      <a:ext cx="522900" cy="4527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grpSp>
                <p:nvGrpSpPr>
                  <p:cNvPr id="579" name="Google Shape;579;p14"/>
                  <p:cNvGrpSpPr/>
                  <p:nvPr/>
                </p:nvGrpSpPr>
                <p:grpSpPr>
                  <a:xfrm rot="10800000">
                    <a:off x="2814832" y="2633002"/>
                    <a:ext cx="587793" cy="509104"/>
                    <a:chOff x="8022925" y="186250"/>
                    <a:chExt cx="815700" cy="706500"/>
                  </a:xfrm>
                </p:grpSpPr>
                <p:sp>
                  <p:nvSpPr>
                    <p:cNvPr id="580" name="Google Shape;580;p14"/>
                    <p:cNvSpPr/>
                    <p:nvPr/>
                  </p:nvSpPr>
                  <p:spPr>
                    <a:xfrm>
                      <a:off x="8022925" y="186250"/>
                      <a:ext cx="815700" cy="7065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  <p:sp>
                  <p:nvSpPr>
                    <p:cNvPr id="581" name="Google Shape;581;p14"/>
                    <p:cNvSpPr/>
                    <p:nvPr/>
                  </p:nvSpPr>
                  <p:spPr>
                    <a:xfrm>
                      <a:off x="8114217" y="265360"/>
                      <a:ext cx="633300" cy="548400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noFill/>
                    <a:ln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p:txBody>
                </p:sp>
              </p:grpSp>
              <p:cxnSp>
                <p:nvCxnSpPr>
                  <p:cNvPr id="582" name="Google Shape;582;p14"/>
                  <p:cNvCxnSpPr>
                    <a:stCxn id="580" idx="0"/>
                  </p:cNvCxnSpPr>
                  <p:nvPr/>
                </p:nvCxnSpPr>
                <p:spPr>
                  <a:xfrm rot="10800000">
                    <a:off x="2660332" y="2887554"/>
                    <a:ext cx="1545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83" name="Google Shape;583;p14"/>
                  <p:cNvCxnSpPr>
                    <a:stCxn id="577" idx="3"/>
                  </p:cNvCxnSpPr>
                  <p:nvPr/>
                </p:nvCxnSpPr>
                <p:spPr>
                  <a:xfrm rot="10800000" flipH="1">
                    <a:off x="2553425" y="2886696"/>
                    <a:ext cx="108900" cy="1878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84" name="Google Shape;584;p14"/>
                  <p:cNvCxnSpPr>
                    <a:stCxn id="577" idx="5"/>
                  </p:cNvCxnSpPr>
                  <p:nvPr/>
                </p:nvCxnSpPr>
                <p:spPr>
                  <a:xfrm flipH="1">
                    <a:off x="1618115" y="3439099"/>
                    <a:ext cx="275700" cy="477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585" name="Google Shape;585;p14"/>
                  <p:cNvSpPr/>
                  <p:nvPr/>
                </p:nvSpPr>
                <p:spPr>
                  <a:xfrm rot="10800000">
                    <a:off x="1557290" y="3906075"/>
                    <a:ext cx="78600" cy="786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</p:grpSp>
          <p:sp>
            <p:nvSpPr>
              <p:cNvPr id="586" name="Google Shape;586;p14"/>
              <p:cNvSpPr/>
              <p:nvPr/>
            </p:nvSpPr>
            <p:spPr>
              <a:xfrm rot="10800000">
                <a:off x="8650576" y="4730950"/>
                <a:ext cx="54600" cy="54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587" name="Google Shape;587;p14"/>
            <p:cNvGrpSpPr/>
            <p:nvPr/>
          </p:nvGrpSpPr>
          <p:grpSpPr>
            <a:xfrm>
              <a:off x="3949071" y="4578504"/>
              <a:ext cx="1245819" cy="1079037"/>
              <a:chOff x="8022925" y="186250"/>
              <a:chExt cx="815700" cy="706500"/>
            </a:xfrm>
          </p:grpSpPr>
          <p:sp>
            <p:nvSpPr>
              <p:cNvPr id="588" name="Google Shape;588;p14"/>
              <p:cNvSpPr/>
              <p:nvPr/>
            </p:nvSpPr>
            <p:spPr>
              <a:xfrm>
                <a:off x="8022925" y="186250"/>
                <a:ext cx="815700" cy="7065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89" name="Google Shape;589;p14"/>
              <p:cNvSpPr/>
              <p:nvPr/>
            </p:nvSpPr>
            <p:spPr>
              <a:xfrm>
                <a:off x="8066182" y="223764"/>
                <a:ext cx="729300" cy="6315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90" name="Google Shape;590;p14"/>
              <p:cNvSpPr/>
              <p:nvPr/>
            </p:nvSpPr>
            <p:spPr>
              <a:xfrm>
                <a:off x="8194799" y="335187"/>
                <a:ext cx="471900" cy="4086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591" name="Google Shape;591;p14"/>
            <p:cNvGrpSpPr/>
            <p:nvPr/>
          </p:nvGrpSpPr>
          <p:grpSpPr>
            <a:xfrm>
              <a:off x="6487988" y="-321084"/>
              <a:ext cx="1514976" cy="1058593"/>
              <a:chOff x="6487988" y="-321084"/>
              <a:chExt cx="1514976" cy="1058593"/>
            </a:xfrm>
          </p:grpSpPr>
          <p:grpSp>
            <p:nvGrpSpPr>
              <p:cNvPr id="592" name="Google Shape;592;p14"/>
              <p:cNvGrpSpPr/>
              <p:nvPr/>
            </p:nvGrpSpPr>
            <p:grpSpPr>
              <a:xfrm>
                <a:off x="6809206" y="-321084"/>
                <a:ext cx="873044" cy="756167"/>
                <a:chOff x="8022925" y="186250"/>
                <a:chExt cx="815700" cy="706500"/>
              </a:xfrm>
            </p:grpSpPr>
            <p:sp>
              <p:nvSpPr>
                <p:cNvPr id="593" name="Google Shape;593;p14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94" name="Google Shape;594;p14"/>
                <p:cNvSpPr/>
                <p:nvPr/>
              </p:nvSpPr>
              <p:spPr>
                <a:xfrm>
                  <a:off x="8133718" y="282237"/>
                  <a:ext cx="594300" cy="514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95" name="Google Shape;595;p14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596" name="Google Shape;596;p14"/>
              <p:cNvGrpSpPr/>
              <p:nvPr/>
            </p:nvGrpSpPr>
            <p:grpSpPr>
              <a:xfrm rot="10800000" flipH="1">
                <a:off x="6487988" y="89717"/>
                <a:ext cx="1514976" cy="647792"/>
                <a:chOff x="7297201" y="45061"/>
                <a:chExt cx="1514976" cy="647792"/>
              </a:xfrm>
            </p:grpSpPr>
            <p:sp>
              <p:nvSpPr>
                <p:cNvPr id="597" name="Google Shape;597;p14"/>
                <p:cNvSpPr/>
                <p:nvPr/>
              </p:nvSpPr>
              <p:spPr>
                <a:xfrm>
                  <a:off x="7297201" y="45061"/>
                  <a:ext cx="457200" cy="3960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98" name="Google Shape;598;p14"/>
                <p:cNvSpPr/>
                <p:nvPr/>
              </p:nvSpPr>
              <p:spPr>
                <a:xfrm>
                  <a:off x="8047438" y="191925"/>
                  <a:ext cx="102300" cy="1023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99" name="Google Shape;599;p14"/>
                <p:cNvSpPr/>
                <p:nvPr/>
              </p:nvSpPr>
              <p:spPr>
                <a:xfrm>
                  <a:off x="8504977" y="426753"/>
                  <a:ext cx="307200" cy="2661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AFE0D9">
                    <a:alpha val="594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</p:grpSp>
      <p:sp>
        <p:nvSpPr>
          <p:cNvPr id="600" name="Google Shape;600;p14"/>
          <p:cNvSpPr>
            <a:spLocks noGrp="1"/>
          </p:cNvSpPr>
          <p:nvPr>
            <p:ph type="pic" idx="2"/>
          </p:nvPr>
        </p:nvSpPr>
        <p:spPr>
          <a:xfrm>
            <a:off x="713225" y="785250"/>
            <a:ext cx="2870400" cy="3573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1" name="Google Shape;601;p14"/>
          <p:cNvSpPr txBox="1">
            <a:spLocks noGrp="1"/>
          </p:cNvSpPr>
          <p:nvPr>
            <p:ph type="title"/>
          </p:nvPr>
        </p:nvSpPr>
        <p:spPr>
          <a:xfrm>
            <a:off x="4416775" y="3641174"/>
            <a:ext cx="40140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02" name="Google Shape;602;p14"/>
          <p:cNvSpPr txBox="1">
            <a:spLocks noGrp="1"/>
          </p:cNvSpPr>
          <p:nvPr>
            <p:ph type="subTitle" idx="1"/>
          </p:nvPr>
        </p:nvSpPr>
        <p:spPr>
          <a:xfrm>
            <a:off x="4416775" y="978250"/>
            <a:ext cx="4014000" cy="274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33" name="Google Shape;933;p22"/>
          <p:cNvSpPr txBox="1">
            <a:spLocks noGrp="1"/>
          </p:cNvSpPr>
          <p:nvPr>
            <p:ph type="subTitle" idx="1"/>
          </p:nvPr>
        </p:nvSpPr>
        <p:spPr>
          <a:xfrm>
            <a:off x="720025" y="1714213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4" name="Google Shape;934;p22"/>
          <p:cNvSpPr txBox="1">
            <a:spLocks noGrp="1"/>
          </p:cNvSpPr>
          <p:nvPr>
            <p:ph type="subTitle" idx="2"/>
          </p:nvPr>
        </p:nvSpPr>
        <p:spPr>
          <a:xfrm>
            <a:off x="720025" y="2835905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5" name="Google Shape;935;p22"/>
          <p:cNvSpPr txBox="1">
            <a:spLocks noGrp="1"/>
          </p:cNvSpPr>
          <p:nvPr>
            <p:ph type="subTitle" idx="3"/>
          </p:nvPr>
        </p:nvSpPr>
        <p:spPr>
          <a:xfrm>
            <a:off x="720025" y="3954896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6" name="Google Shape;936;p22"/>
          <p:cNvSpPr txBox="1">
            <a:spLocks noGrp="1"/>
          </p:cNvSpPr>
          <p:nvPr>
            <p:ph type="subTitle" idx="4"/>
          </p:nvPr>
        </p:nvSpPr>
        <p:spPr>
          <a:xfrm>
            <a:off x="720025" y="1241271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000" b="1"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937" name="Google Shape;937;p22"/>
          <p:cNvSpPr txBox="1">
            <a:spLocks noGrp="1"/>
          </p:cNvSpPr>
          <p:nvPr>
            <p:ph type="subTitle" idx="5"/>
          </p:nvPr>
        </p:nvSpPr>
        <p:spPr>
          <a:xfrm>
            <a:off x="720025" y="2357298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000" b="1"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938" name="Google Shape;938;p22"/>
          <p:cNvSpPr txBox="1">
            <a:spLocks noGrp="1"/>
          </p:cNvSpPr>
          <p:nvPr>
            <p:ph type="subTitle" idx="6"/>
          </p:nvPr>
        </p:nvSpPr>
        <p:spPr>
          <a:xfrm>
            <a:off x="720025" y="3470625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000" b="1"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"/>
              <a:buNone/>
              <a:defRPr sz="2400" b="1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grpSp>
        <p:nvGrpSpPr>
          <p:cNvPr id="939" name="Google Shape;939;p22"/>
          <p:cNvGrpSpPr/>
          <p:nvPr/>
        </p:nvGrpSpPr>
        <p:grpSpPr>
          <a:xfrm>
            <a:off x="36670" y="-818387"/>
            <a:ext cx="9710039" cy="5836570"/>
            <a:chOff x="36670" y="-818387"/>
            <a:chExt cx="9710039" cy="5836570"/>
          </a:xfrm>
        </p:grpSpPr>
        <p:grpSp>
          <p:nvGrpSpPr>
            <p:cNvPr id="940" name="Google Shape;940;p22"/>
            <p:cNvGrpSpPr/>
            <p:nvPr/>
          </p:nvGrpSpPr>
          <p:grpSpPr>
            <a:xfrm>
              <a:off x="6586639" y="-818387"/>
              <a:ext cx="3160070" cy="2392650"/>
              <a:chOff x="6586639" y="-781700"/>
              <a:chExt cx="3160070" cy="2392650"/>
            </a:xfrm>
          </p:grpSpPr>
          <p:grpSp>
            <p:nvGrpSpPr>
              <p:cNvPr id="941" name="Google Shape;941;p22"/>
              <p:cNvGrpSpPr/>
              <p:nvPr/>
            </p:nvGrpSpPr>
            <p:grpSpPr>
              <a:xfrm flipH="1">
                <a:off x="7382025" y="-781700"/>
                <a:ext cx="2364684" cy="2392650"/>
                <a:chOff x="5404368" y="-851325"/>
                <a:chExt cx="2364684" cy="2392650"/>
              </a:xfrm>
            </p:grpSpPr>
            <p:grpSp>
              <p:nvGrpSpPr>
                <p:cNvPr id="942" name="Google Shape;942;p22"/>
                <p:cNvGrpSpPr/>
                <p:nvPr/>
              </p:nvGrpSpPr>
              <p:grpSpPr>
                <a:xfrm>
                  <a:off x="6360273" y="-338456"/>
                  <a:ext cx="917499" cy="794671"/>
                  <a:chOff x="8022925" y="186250"/>
                  <a:chExt cx="815700" cy="706500"/>
                </a:xfrm>
              </p:grpSpPr>
              <p:sp>
                <p:nvSpPr>
                  <p:cNvPr id="943" name="Google Shape;943;p22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solidFill>
                    <a:srgbClr val="AFE0D9">
                      <a:alpha val="594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944" name="Google Shape;944;p22"/>
                  <p:cNvSpPr/>
                  <p:nvPr/>
                </p:nvSpPr>
                <p:spPr>
                  <a:xfrm>
                    <a:off x="8169420" y="313166"/>
                    <a:ext cx="522900" cy="4527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grpSp>
              <p:nvGrpSpPr>
                <p:cNvPr id="945" name="Google Shape;945;p22"/>
                <p:cNvGrpSpPr/>
                <p:nvPr/>
              </p:nvGrpSpPr>
              <p:grpSpPr>
                <a:xfrm>
                  <a:off x="5548840" y="-8756"/>
                  <a:ext cx="587793" cy="509104"/>
                  <a:chOff x="8022925" y="186250"/>
                  <a:chExt cx="815700" cy="706500"/>
                </a:xfrm>
              </p:grpSpPr>
              <p:sp>
                <p:nvSpPr>
                  <p:cNvPr id="946" name="Google Shape;946;p22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947" name="Google Shape;947;p22"/>
                  <p:cNvSpPr/>
                  <p:nvPr/>
                </p:nvSpPr>
                <p:spPr>
                  <a:xfrm>
                    <a:off x="8114217" y="265360"/>
                    <a:ext cx="633300" cy="5484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grpSp>
              <p:nvGrpSpPr>
                <p:cNvPr id="948" name="Google Shape;948;p22"/>
                <p:cNvGrpSpPr/>
                <p:nvPr/>
              </p:nvGrpSpPr>
              <p:grpSpPr>
                <a:xfrm>
                  <a:off x="6089765" y="600244"/>
                  <a:ext cx="587793" cy="509104"/>
                  <a:chOff x="8022925" y="186250"/>
                  <a:chExt cx="815700" cy="706500"/>
                </a:xfrm>
              </p:grpSpPr>
              <p:sp>
                <p:nvSpPr>
                  <p:cNvPr id="949" name="Google Shape;949;p22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950" name="Google Shape;950;p22"/>
                  <p:cNvSpPr/>
                  <p:nvPr/>
                </p:nvSpPr>
                <p:spPr>
                  <a:xfrm>
                    <a:off x="8213302" y="351156"/>
                    <a:ext cx="435000" cy="3768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sp>
              <p:nvSpPr>
                <p:cNvPr id="951" name="Google Shape;951;p22"/>
                <p:cNvSpPr/>
                <p:nvPr/>
              </p:nvSpPr>
              <p:spPr>
                <a:xfrm>
                  <a:off x="6499238" y="552125"/>
                  <a:ext cx="102300" cy="1023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52" name="Google Shape;952;p22"/>
                <p:cNvSpPr/>
                <p:nvPr/>
              </p:nvSpPr>
              <p:spPr>
                <a:xfrm>
                  <a:off x="7461852" y="112753"/>
                  <a:ext cx="307200" cy="2661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cxnSp>
              <p:nvCxnSpPr>
                <p:cNvPr id="953" name="Google Shape;953;p22"/>
                <p:cNvCxnSpPr/>
                <p:nvPr/>
              </p:nvCxnSpPr>
              <p:spPr>
                <a:xfrm>
                  <a:off x="5404368" y="355166"/>
                  <a:ext cx="285600" cy="501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4" name="Google Shape;954;p22"/>
                <p:cNvCxnSpPr>
                  <a:stCxn id="949" idx="3"/>
                </p:cNvCxnSpPr>
                <p:nvPr/>
              </p:nvCxnSpPr>
              <p:spPr>
                <a:xfrm rot="10800000">
                  <a:off x="5686565" y="854796"/>
                  <a:ext cx="403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5" name="Google Shape;955;p22"/>
                <p:cNvCxnSpPr>
                  <a:stCxn id="946" idx="0"/>
                </p:cNvCxnSpPr>
                <p:nvPr/>
              </p:nvCxnSpPr>
              <p:spPr>
                <a:xfrm>
                  <a:off x="6136634" y="245796"/>
                  <a:ext cx="154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6" name="Google Shape;956;p22"/>
                <p:cNvCxnSpPr>
                  <a:stCxn id="943" idx="3"/>
                </p:cNvCxnSpPr>
                <p:nvPr/>
              </p:nvCxnSpPr>
              <p:spPr>
                <a:xfrm flipH="1">
                  <a:off x="6287073" y="58880"/>
                  <a:ext cx="73200" cy="187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7" name="Google Shape;957;p22"/>
                <p:cNvCxnSpPr>
                  <a:stCxn id="949" idx="1"/>
                </p:cNvCxnSpPr>
                <p:nvPr/>
              </p:nvCxnSpPr>
              <p:spPr>
                <a:xfrm>
                  <a:off x="6550283" y="1109348"/>
                  <a:ext cx="226200" cy="391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958" name="Google Shape;958;p22"/>
                <p:cNvSpPr/>
                <p:nvPr/>
              </p:nvSpPr>
              <p:spPr>
                <a:xfrm>
                  <a:off x="6736425" y="1462725"/>
                  <a:ext cx="78600" cy="78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cxnSp>
              <p:nvCxnSpPr>
                <p:cNvPr id="959" name="Google Shape;959;p22"/>
                <p:cNvCxnSpPr>
                  <a:stCxn id="943" idx="5"/>
                </p:cNvCxnSpPr>
                <p:nvPr/>
              </p:nvCxnSpPr>
              <p:spPr>
                <a:xfrm rot="10800000" flipH="1">
                  <a:off x="7079105" y="-816055"/>
                  <a:ext cx="275700" cy="477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960" name="Google Shape;960;p22"/>
                <p:cNvSpPr/>
                <p:nvPr/>
              </p:nvSpPr>
              <p:spPr>
                <a:xfrm>
                  <a:off x="7315575" y="-851325"/>
                  <a:ext cx="78600" cy="78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61" name="Google Shape;961;p22"/>
                <p:cNvSpPr/>
                <p:nvPr/>
              </p:nvSpPr>
              <p:spPr>
                <a:xfrm>
                  <a:off x="6136627" y="1209253"/>
                  <a:ext cx="307200" cy="2661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AFE0D9">
                    <a:alpha val="594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962" name="Google Shape;962;p22"/>
              <p:cNvGrpSpPr/>
              <p:nvPr/>
            </p:nvGrpSpPr>
            <p:grpSpPr>
              <a:xfrm flipH="1">
                <a:off x="6586639" y="-215983"/>
                <a:ext cx="795389" cy="688979"/>
                <a:chOff x="8022925" y="186250"/>
                <a:chExt cx="815700" cy="706500"/>
              </a:xfrm>
            </p:grpSpPr>
            <p:sp>
              <p:nvSpPr>
                <p:cNvPr id="963" name="Google Shape;963;p22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64" name="Google Shape;964;p22"/>
                <p:cNvSpPr/>
                <p:nvPr/>
              </p:nvSpPr>
              <p:spPr>
                <a:xfrm>
                  <a:off x="8066182" y="223764"/>
                  <a:ext cx="729300" cy="631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65" name="Google Shape;965;p22"/>
                <p:cNvSpPr/>
                <p:nvPr/>
              </p:nvSpPr>
              <p:spPr>
                <a:xfrm>
                  <a:off x="8222718" y="359307"/>
                  <a:ext cx="416100" cy="3606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cxnSp>
            <p:nvCxnSpPr>
              <p:cNvPr id="966" name="Google Shape;966;p22"/>
              <p:cNvCxnSpPr>
                <a:stCxn id="963" idx="3"/>
                <a:endCxn id="943" idx="0"/>
              </p:cNvCxnSpPr>
              <p:nvPr/>
            </p:nvCxnSpPr>
            <p:spPr>
              <a:xfrm>
                <a:off x="7382028" y="128506"/>
                <a:ext cx="49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7" name="Google Shape;967;p22"/>
            <p:cNvGrpSpPr/>
            <p:nvPr/>
          </p:nvGrpSpPr>
          <p:grpSpPr>
            <a:xfrm flipH="1">
              <a:off x="8430769" y="3177041"/>
              <a:ext cx="1180258" cy="1390907"/>
              <a:chOff x="4046769" y="1482116"/>
              <a:chExt cx="1180258" cy="1390907"/>
            </a:xfrm>
          </p:grpSpPr>
          <p:grpSp>
            <p:nvGrpSpPr>
              <p:cNvPr id="968" name="Google Shape;968;p22"/>
              <p:cNvGrpSpPr/>
              <p:nvPr/>
            </p:nvGrpSpPr>
            <p:grpSpPr>
              <a:xfrm>
                <a:off x="4046769" y="1482116"/>
                <a:ext cx="1180258" cy="756167"/>
                <a:chOff x="4046769" y="1482116"/>
                <a:chExt cx="1180258" cy="756167"/>
              </a:xfrm>
            </p:grpSpPr>
            <p:grpSp>
              <p:nvGrpSpPr>
                <p:cNvPr id="969" name="Google Shape;969;p22"/>
                <p:cNvGrpSpPr/>
                <p:nvPr/>
              </p:nvGrpSpPr>
              <p:grpSpPr>
                <a:xfrm>
                  <a:off x="4046769" y="1482116"/>
                  <a:ext cx="873044" cy="756167"/>
                  <a:chOff x="8022925" y="186250"/>
                  <a:chExt cx="815700" cy="706500"/>
                </a:xfrm>
              </p:grpSpPr>
              <p:sp>
                <p:nvSpPr>
                  <p:cNvPr id="970" name="Google Shape;970;p22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971" name="Google Shape;971;p22"/>
                  <p:cNvSpPr/>
                  <p:nvPr/>
                </p:nvSpPr>
                <p:spPr>
                  <a:xfrm>
                    <a:off x="8133718" y="282237"/>
                    <a:ext cx="594300" cy="514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972" name="Google Shape;972;p22"/>
                  <p:cNvSpPr/>
                  <p:nvPr/>
                </p:nvSpPr>
                <p:spPr>
                  <a:xfrm>
                    <a:off x="8240438" y="374705"/>
                    <a:ext cx="380700" cy="3297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sp>
              <p:nvSpPr>
                <p:cNvPr id="973" name="Google Shape;973;p22"/>
                <p:cNvSpPr/>
                <p:nvPr/>
              </p:nvSpPr>
              <p:spPr>
                <a:xfrm>
                  <a:off x="4919827" y="1953578"/>
                  <a:ext cx="307200" cy="2661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AFE0D9">
                    <a:alpha val="594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74" name="Google Shape;974;p22"/>
                <p:cNvSpPr/>
                <p:nvPr/>
              </p:nvSpPr>
              <p:spPr>
                <a:xfrm>
                  <a:off x="4981813" y="1541325"/>
                  <a:ext cx="102300" cy="1023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cxnSp>
            <p:nvCxnSpPr>
              <p:cNvPr id="975" name="Google Shape;975;p22"/>
              <p:cNvCxnSpPr>
                <a:stCxn id="970" idx="1"/>
                <a:endCxn id="976" idx="0"/>
              </p:cNvCxnSpPr>
              <p:nvPr/>
            </p:nvCxnSpPr>
            <p:spPr>
              <a:xfrm>
                <a:off x="4730771" y="2238282"/>
                <a:ext cx="172800" cy="135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76" name="Google Shape;976;p22"/>
              <p:cNvSpPr/>
              <p:nvPr/>
            </p:nvSpPr>
            <p:spPr>
              <a:xfrm rot="-5400000">
                <a:off x="4653574" y="2406673"/>
                <a:ext cx="499800" cy="43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77" name="Google Shape;977;p22"/>
              <p:cNvSpPr/>
              <p:nvPr/>
            </p:nvSpPr>
            <p:spPr>
              <a:xfrm rot="-5400000">
                <a:off x="4704500" y="2450622"/>
                <a:ext cx="398100" cy="3450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978" name="Google Shape;978;p22"/>
            <p:cNvGrpSpPr/>
            <p:nvPr/>
          </p:nvGrpSpPr>
          <p:grpSpPr>
            <a:xfrm rot="10800000" flipH="1">
              <a:off x="36670" y="3291158"/>
              <a:ext cx="1023526" cy="1727025"/>
              <a:chOff x="-5" y="2300632"/>
              <a:chExt cx="1023526" cy="1727025"/>
            </a:xfrm>
          </p:grpSpPr>
          <p:grpSp>
            <p:nvGrpSpPr>
              <p:cNvPr id="979" name="Google Shape;979;p22"/>
              <p:cNvGrpSpPr/>
              <p:nvPr/>
            </p:nvGrpSpPr>
            <p:grpSpPr>
              <a:xfrm rot="5400000">
                <a:off x="-417172" y="2717800"/>
                <a:ext cx="1413385" cy="579050"/>
                <a:chOff x="2195315" y="2002175"/>
                <a:chExt cx="1413385" cy="579050"/>
              </a:xfrm>
            </p:grpSpPr>
            <p:grpSp>
              <p:nvGrpSpPr>
                <p:cNvPr id="980" name="Google Shape;980;p22"/>
                <p:cNvGrpSpPr/>
                <p:nvPr/>
              </p:nvGrpSpPr>
              <p:grpSpPr>
                <a:xfrm rot="10800000">
                  <a:off x="2273907" y="2024002"/>
                  <a:ext cx="587793" cy="509104"/>
                  <a:chOff x="8022925" y="186250"/>
                  <a:chExt cx="815700" cy="706500"/>
                </a:xfrm>
              </p:grpSpPr>
              <p:sp>
                <p:nvSpPr>
                  <p:cNvPr id="981" name="Google Shape;981;p22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982" name="Google Shape;982;p22"/>
                  <p:cNvSpPr/>
                  <p:nvPr/>
                </p:nvSpPr>
                <p:spPr>
                  <a:xfrm>
                    <a:off x="8213302" y="351156"/>
                    <a:ext cx="435000" cy="3768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sp>
              <p:nvSpPr>
                <p:cNvPr id="983" name="Google Shape;983;p22"/>
                <p:cNvSpPr/>
                <p:nvPr/>
              </p:nvSpPr>
              <p:spPr>
                <a:xfrm rot="10800000">
                  <a:off x="2349928" y="2478925"/>
                  <a:ext cx="102300" cy="1023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cxnSp>
              <p:nvCxnSpPr>
                <p:cNvPr id="984" name="Google Shape;984;p22"/>
                <p:cNvCxnSpPr>
                  <a:stCxn id="981" idx="3"/>
                  <a:endCxn id="985" idx="0"/>
                </p:cNvCxnSpPr>
                <p:nvPr/>
              </p:nvCxnSpPr>
              <p:spPr>
                <a:xfrm rot="10800000">
                  <a:off x="3235200" y="1905054"/>
                  <a:ext cx="0" cy="747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986" name="Google Shape;986;p22"/>
                <p:cNvSpPr/>
                <p:nvPr/>
              </p:nvSpPr>
              <p:spPr>
                <a:xfrm rot="10800000">
                  <a:off x="2195315" y="2002175"/>
                  <a:ext cx="78600" cy="78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985" name="Google Shape;985;p22"/>
              <p:cNvSpPr/>
              <p:nvPr/>
            </p:nvSpPr>
            <p:spPr>
              <a:xfrm rot="-5400000">
                <a:off x="145946" y="3735157"/>
                <a:ext cx="313500" cy="2715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987" name="Google Shape;987;p22"/>
              <p:cNvSpPr/>
              <p:nvPr/>
            </p:nvSpPr>
            <p:spPr>
              <a:xfrm rot="-5400000">
                <a:off x="731021" y="2321632"/>
                <a:ext cx="313500" cy="2715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27"/>
          <p:cNvSpPr txBox="1">
            <a:spLocks noGrp="1"/>
          </p:cNvSpPr>
          <p:nvPr>
            <p:ph type="title"/>
          </p:nvPr>
        </p:nvSpPr>
        <p:spPr>
          <a:xfrm>
            <a:off x="4571896" y="586862"/>
            <a:ext cx="38589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86" name="Google Shape;1186;p27"/>
          <p:cNvSpPr txBox="1">
            <a:spLocks noGrp="1"/>
          </p:cNvSpPr>
          <p:nvPr>
            <p:ph type="subTitle" idx="1"/>
          </p:nvPr>
        </p:nvSpPr>
        <p:spPr>
          <a:xfrm>
            <a:off x="4571863" y="1660368"/>
            <a:ext cx="38589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7" name="Google Shape;1187;p27"/>
          <p:cNvSpPr txBox="1"/>
          <p:nvPr/>
        </p:nvSpPr>
        <p:spPr>
          <a:xfrm>
            <a:off x="4571975" y="3444400"/>
            <a:ext cx="38589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</a:t>
            </a: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and includes icons by</a:t>
            </a:r>
            <a:r>
              <a:rPr lang="en"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" sz="1200" b="1" u="sng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</a:t>
            </a: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and infographics &amp; images by </a:t>
            </a:r>
            <a:r>
              <a:rPr lang="en" sz="1200" b="1" u="sng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 u="sng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 b="1" u="sng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88" name="Google Shape;1188;p27"/>
          <p:cNvSpPr>
            <a:spLocks noGrp="1"/>
          </p:cNvSpPr>
          <p:nvPr>
            <p:ph type="pic" idx="2"/>
          </p:nvPr>
        </p:nvSpPr>
        <p:spPr>
          <a:xfrm>
            <a:off x="713225" y="785250"/>
            <a:ext cx="2870400" cy="3573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189" name="Google Shape;1189;p27"/>
          <p:cNvGrpSpPr/>
          <p:nvPr/>
        </p:nvGrpSpPr>
        <p:grpSpPr>
          <a:xfrm>
            <a:off x="-44274" y="-300834"/>
            <a:ext cx="9414514" cy="5778751"/>
            <a:chOff x="-44274" y="-300834"/>
            <a:chExt cx="9414514" cy="5778751"/>
          </a:xfrm>
        </p:grpSpPr>
        <p:grpSp>
          <p:nvGrpSpPr>
            <p:cNvPr id="1190" name="Google Shape;1190;p27"/>
            <p:cNvGrpSpPr/>
            <p:nvPr/>
          </p:nvGrpSpPr>
          <p:grpSpPr>
            <a:xfrm>
              <a:off x="-44274" y="4192528"/>
              <a:ext cx="1514976" cy="1058593"/>
              <a:chOff x="6487988" y="-321084"/>
              <a:chExt cx="1514976" cy="1058593"/>
            </a:xfrm>
          </p:grpSpPr>
          <p:grpSp>
            <p:nvGrpSpPr>
              <p:cNvPr id="1191" name="Google Shape;1191;p27"/>
              <p:cNvGrpSpPr/>
              <p:nvPr/>
            </p:nvGrpSpPr>
            <p:grpSpPr>
              <a:xfrm>
                <a:off x="6809206" y="-321084"/>
                <a:ext cx="873044" cy="756167"/>
                <a:chOff x="8022925" y="186250"/>
                <a:chExt cx="815700" cy="706500"/>
              </a:xfrm>
            </p:grpSpPr>
            <p:sp>
              <p:nvSpPr>
                <p:cNvPr id="1192" name="Google Shape;1192;p27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193" name="Google Shape;1193;p27"/>
                <p:cNvSpPr/>
                <p:nvPr/>
              </p:nvSpPr>
              <p:spPr>
                <a:xfrm>
                  <a:off x="8133718" y="282237"/>
                  <a:ext cx="594300" cy="514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194" name="Google Shape;1194;p27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195" name="Google Shape;1195;p27"/>
              <p:cNvGrpSpPr/>
              <p:nvPr/>
            </p:nvGrpSpPr>
            <p:grpSpPr>
              <a:xfrm rot="10800000" flipH="1">
                <a:off x="6487988" y="89717"/>
                <a:ext cx="1514976" cy="647792"/>
                <a:chOff x="7297201" y="45061"/>
                <a:chExt cx="1514976" cy="647792"/>
              </a:xfrm>
            </p:grpSpPr>
            <p:sp>
              <p:nvSpPr>
                <p:cNvPr id="1196" name="Google Shape;1196;p27"/>
                <p:cNvSpPr/>
                <p:nvPr/>
              </p:nvSpPr>
              <p:spPr>
                <a:xfrm>
                  <a:off x="7297201" y="45061"/>
                  <a:ext cx="457200" cy="3960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197" name="Google Shape;1197;p27"/>
                <p:cNvSpPr/>
                <p:nvPr/>
              </p:nvSpPr>
              <p:spPr>
                <a:xfrm>
                  <a:off x="8047438" y="191925"/>
                  <a:ext cx="102300" cy="1023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198" name="Google Shape;1198;p27"/>
                <p:cNvSpPr/>
                <p:nvPr/>
              </p:nvSpPr>
              <p:spPr>
                <a:xfrm>
                  <a:off x="8504977" y="426753"/>
                  <a:ext cx="307200" cy="2661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AFE0D9">
                    <a:alpha val="594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1199" name="Google Shape;1199;p27"/>
            <p:cNvGrpSpPr/>
            <p:nvPr/>
          </p:nvGrpSpPr>
          <p:grpSpPr>
            <a:xfrm>
              <a:off x="3069250" y="3453925"/>
              <a:ext cx="1835863" cy="1777974"/>
              <a:chOff x="8352175" y="-274150"/>
              <a:chExt cx="1835863" cy="1777974"/>
            </a:xfrm>
          </p:grpSpPr>
          <p:grpSp>
            <p:nvGrpSpPr>
              <p:cNvPr id="1200" name="Google Shape;1200;p27"/>
              <p:cNvGrpSpPr/>
              <p:nvPr/>
            </p:nvGrpSpPr>
            <p:grpSpPr>
              <a:xfrm>
                <a:off x="9314994" y="616216"/>
                <a:ext cx="873044" cy="756167"/>
                <a:chOff x="8022925" y="186250"/>
                <a:chExt cx="815700" cy="706500"/>
              </a:xfrm>
            </p:grpSpPr>
            <p:sp>
              <p:nvSpPr>
                <p:cNvPr id="1201" name="Google Shape;1201;p27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02" name="Google Shape;1202;p27"/>
                <p:cNvSpPr/>
                <p:nvPr/>
              </p:nvSpPr>
              <p:spPr>
                <a:xfrm>
                  <a:off x="8133718" y="282237"/>
                  <a:ext cx="594300" cy="514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03" name="Google Shape;1203;p27"/>
                <p:cNvSpPr/>
                <p:nvPr/>
              </p:nvSpPr>
              <p:spPr>
                <a:xfrm>
                  <a:off x="8240438" y="374705"/>
                  <a:ext cx="380700" cy="3297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204" name="Google Shape;1204;p27"/>
              <p:cNvSpPr/>
              <p:nvPr/>
            </p:nvSpPr>
            <p:spPr>
              <a:xfrm>
                <a:off x="8942351" y="1107824"/>
                <a:ext cx="457200" cy="3960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05" name="Google Shape;1205;p27"/>
              <p:cNvSpPr/>
              <p:nvPr/>
            </p:nvSpPr>
            <p:spPr>
              <a:xfrm>
                <a:off x="9118688" y="590550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1206" name="Google Shape;1206;p27"/>
              <p:cNvGrpSpPr/>
              <p:nvPr/>
            </p:nvGrpSpPr>
            <p:grpSpPr>
              <a:xfrm>
                <a:off x="8408775" y="-274150"/>
                <a:ext cx="906219" cy="1300800"/>
                <a:chOff x="6860600" y="1707050"/>
                <a:chExt cx="906219" cy="1300800"/>
              </a:xfrm>
            </p:grpSpPr>
            <p:grpSp>
              <p:nvGrpSpPr>
                <p:cNvPr id="1207" name="Google Shape;1207;p27"/>
                <p:cNvGrpSpPr/>
                <p:nvPr/>
              </p:nvGrpSpPr>
              <p:grpSpPr>
                <a:xfrm>
                  <a:off x="6860600" y="2285500"/>
                  <a:ext cx="906219" cy="722350"/>
                  <a:chOff x="6860600" y="2285500"/>
                  <a:chExt cx="906219" cy="722350"/>
                </a:xfrm>
              </p:grpSpPr>
              <p:cxnSp>
                <p:nvCxnSpPr>
                  <p:cNvPr id="1208" name="Google Shape;1208;p27"/>
                  <p:cNvCxnSpPr>
                    <a:stCxn id="1201" idx="3"/>
                  </p:cNvCxnSpPr>
                  <p:nvPr/>
                </p:nvCxnSpPr>
                <p:spPr>
                  <a:xfrm rot="10800000">
                    <a:off x="7612919" y="2975499"/>
                    <a:ext cx="1539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grpSp>
                <p:nvGrpSpPr>
                  <p:cNvPr id="1209" name="Google Shape;1209;p27"/>
                  <p:cNvGrpSpPr/>
                  <p:nvPr/>
                </p:nvGrpSpPr>
                <p:grpSpPr>
                  <a:xfrm>
                    <a:off x="6860600" y="2285500"/>
                    <a:ext cx="755625" cy="690000"/>
                    <a:chOff x="6860600" y="2285500"/>
                    <a:chExt cx="755625" cy="690000"/>
                  </a:xfrm>
                </p:grpSpPr>
                <p:cxnSp>
                  <p:nvCxnSpPr>
                    <p:cNvPr id="1210" name="Google Shape;1210;p27"/>
                    <p:cNvCxnSpPr/>
                    <p:nvPr/>
                  </p:nvCxnSpPr>
                  <p:spPr>
                    <a:xfrm rot="10800000">
                      <a:off x="7262825" y="2285500"/>
                      <a:ext cx="353400" cy="6900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211" name="Google Shape;1211;p27"/>
                    <p:cNvCxnSpPr/>
                    <p:nvPr/>
                  </p:nvCxnSpPr>
                  <p:spPr>
                    <a:xfrm rot="10800000">
                      <a:off x="6860600" y="2289200"/>
                      <a:ext cx="4059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7584350" y="2943050"/>
                    <a:ext cx="64800" cy="64800"/>
                  </a:xfrm>
                  <a:prstGeom prst="ellipse">
                    <a:avLst/>
                  </a:pr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cxnSp>
              <p:nvCxnSpPr>
                <p:cNvPr id="1213" name="Google Shape;1213;p27"/>
                <p:cNvCxnSpPr/>
                <p:nvPr/>
              </p:nvCxnSpPr>
              <p:spPr>
                <a:xfrm rot="10800000" flipH="1">
                  <a:off x="7261350" y="1744525"/>
                  <a:ext cx="315600" cy="546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214" name="Google Shape;1214;p27"/>
                <p:cNvSpPr/>
                <p:nvPr/>
              </p:nvSpPr>
              <p:spPr>
                <a:xfrm>
                  <a:off x="7545125" y="1707050"/>
                  <a:ext cx="73500" cy="73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215" name="Google Shape;1215;p27"/>
              <p:cNvSpPr/>
              <p:nvPr/>
            </p:nvSpPr>
            <p:spPr>
              <a:xfrm>
                <a:off x="8352175" y="268675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16" name="Google Shape;1216;p27"/>
              <p:cNvSpPr/>
              <p:nvPr/>
            </p:nvSpPr>
            <p:spPr>
              <a:xfrm>
                <a:off x="9315002" y="174953"/>
                <a:ext cx="307200" cy="2661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AFE0D9">
                  <a:alpha val="59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1217" name="Google Shape;1217;p27"/>
            <p:cNvGrpSpPr/>
            <p:nvPr/>
          </p:nvGrpSpPr>
          <p:grpSpPr>
            <a:xfrm>
              <a:off x="7623713" y="-300834"/>
              <a:ext cx="1397189" cy="1390907"/>
              <a:chOff x="3829838" y="1482116"/>
              <a:chExt cx="1397189" cy="1390907"/>
            </a:xfrm>
          </p:grpSpPr>
          <p:grpSp>
            <p:nvGrpSpPr>
              <p:cNvPr id="1218" name="Google Shape;1218;p27"/>
              <p:cNvGrpSpPr/>
              <p:nvPr/>
            </p:nvGrpSpPr>
            <p:grpSpPr>
              <a:xfrm>
                <a:off x="3829838" y="1482116"/>
                <a:ext cx="1397189" cy="756167"/>
                <a:chOff x="3829838" y="1482116"/>
                <a:chExt cx="1397189" cy="756167"/>
              </a:xfrm>
            </p:grpSpPr>
            <p:grpSp>
              <p:nvGrpSpPr>
                <p:cNvPr id="1219" name="Google Shape;1219;p27"/>
                <p:cNvGrpSpPr/>
                <p:nvPr/>
              </p:nvGrpSpPr>
              <p:grpSpPr>
                <a:xfrm>
                  <a:off x="4046769" y="1482116"/>
                  <a:ext cx="873044" cy="756167"/>
                  <a:chOff x="8022925" y="186250"/>
                  <a:chExt cx="815700" cy="706500"/>
                </a:xfrm>
              </p:grpSpPr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8022925" y="186250"/>
                    <a:ext cx="815700" cy="706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133718" y="282237"/>
                    <a:ext cx="594300" cy="5145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8240438" y="374705"/>
                    <a:ext cx="380700" cy="329700"/>
                  </a:xfrm>
                  <a:prstGeom prst="hexagon">
                    <a:avLst>
                      <a:gd name="adj" fmla="val 25000"/>
                      <a:gd name="vf" fmla="val 115470"/>
                    </a:avLst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  <p:sp>
              <p:nvSpPr>
                <p:cNvPr id="1223" name="Google Shape;1223;p27"/>
                <p:cNvSpPr/>
                <p:nvPr/>
              </p:nvSpPr>
              <p:spPr>
                <a:xfrm>
                  <a:off x="4919827" y="1953578"/>
                  <a:ext cx="307200" cy="2661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AFE0D9">
                    <a:alpha val="594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24" name="Google Shape;1224;p27"/>
                <p:cNvSpPr/>
                <p:nvPr/>
              </p:nvSpPr>
              <p:spPr>
                <a:xfrm>
                  <a:off x="3829838" y="2126425"/>
                  <a:ext cx="102300" cy="1023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cxnSp>
            <p:nvCxnSpPr>
              <p:cNvPr id="1225" name="Google Shape;1225;p27"/>
              <p:cNvCxnSpPr>
                <a:stCxn id="1220" idx="1"/>
                <a:endCxn id="1226" idx="0"/>
              </p:cNvCxnSpPr>
              <p:nvPr/>
            </p:nvCxnSpPr>
            <p:spPr>
              <a:xfrm>
                <a:off x="4730771" y="2238282"/>
                <a:ext cx="172800" cy="135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26" name="Google Shape;1226;p27"/>
              <p:cNvSpPr/>
              <p:nvPr/>
            </p:nvSpPr>
            <p:spPr>
              <a:xfrm rot="-5400000">
                <a:off x="4653574" y="2406673"/>
                <a:ext cx="499800" cy="43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27" name="Google Shape;1227;p27"/>
              <p:cNvSpPr/>
              <p:nvPr/>
            </p:nvSpPr>
            <p:spPr>
              <a:xfrm rot="-5400000">
                <a:off x="4704500" y="2450622"/>
                <a:ext cx="398100" cy="3450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1228" name="Google Shape;1228;p27"/>
            <p:cNvGrpSpPr/>
            <p:nvPr/>
          </p:nvGrpSpPr>
          <p:grpSpPr>
            <a:xfrm rot="5400000">
              <a:off x="67290" y="190575"/>
              <a:ext cx="1128460" cy="989200"/>
              <a:chOff x="2136440" y="1592025"/>
              <a:chExt cx="1128460" cy="989200"/>
            </a:xfrm>
          </p:grpSpPr>
          <p:grpSp>
            <p:nvGrpSpPr>
              <p:cNvPr id="1229" name="Google Shape;1229;p27"/>
              <p:cNvGrpSpPr/>
              <p:nvPr/>
            </p:nvGrpSpPr>
            <p:grpSpPr>
              <a:xfrm rot="10800000">
                <a:off x="2273907" y="2024002"/>
                <a:ext cx="587793" cy="509104"/>
                <a:chOff x="8022925" y="186250"/>
                <a:chExt cx="815700" cy="706500"/>
              </a:xfrm>
            </p:grpSpPr>
            <p:sp>
              <p:nvSpPr>
                <p:cNvPr id="1230" name="Google Shape;1230;p27"/>
                <p:cNvSpPr/>
                <p:nvPr/>
              </p:nvSpPr>
              <p:spPr>
                <a:xfrm>
                  <a:off x="8022925" y="186250"/>
                  <a:ext cx="815700" cy="7065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31" name="Google Shape;1231;p27"/>
                <p:cNvSpPr/>
                <p:nvPr/>
              </p:nvSpPr>
              <p:spPr>
                <a:xfrm>
                  <a:off x="8213302" y="351156"/>
                  <a:ext cx="435000" cy="37680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232" name="Google Shape;1232;p27"/>
              <p:cNvSpPr/>
              <p:nvPr/>
            </p:nvSpPr>
            <p:spPr>
              <a:xfrm rot="10800000">
                <a:off x="2349928" y="2478925"/>
                <a:ext cx="102300" cy="102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1233" name="Google Shape;1233;p27"/>
              <p:cNvCxnSpPr>
                <a:stCxn id="1230" idx="3"/>
              </p:cNvCxnSpPr>
              <p:nvPr/>
            </p:nvCxnSpPr>
            <p:spPr>
              <a:xfrm rot="10800000">
                <a:off x="3063300" y="2076954"/>
                <a:ext cx="0" cy="403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4" name="Google Shape;1234;p27"/>
              <p:cNvCxnSpPr>
                <a:stCxn id="1230" idx="1"/>
              </p:cNvCxnSpPr>
              <p:nvPr/>
            </p:nvCxnSpPr>
            <p:spPr>
              <a:xfrm rot="5400000" flipH="1">
                <a:off x="2092183" y="1715002"/>
                <a:ext cx="391800" cy="226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35" name="Google Shape;1235;p27"/>
              <p:cNvSpPr/>
              <p:nvPr/>
            </p:nvSpPr>
            <p:spPr>
              <a:xfrm rot="10800000">
                <a:off x="2136440" y="1592025"/>
                <a:ext cx="78600" cy="78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1236" name="Google Shape;1236;p27"/>
            <p:cNvGrpSpPr/>
            <p:nvPr/>
          </p:nvGrpSpPr>
          <p:grpSpPr>
            <a:xfrm>
              <a:off x="8124421" y="4398879"/>
              <a:ext cx="1245819" cy="1079037"/>
              <a:chOff x="8022925" y="186250"/>
              <a:chExt cx="815700" cy="706500"/>
            </a:xfrm>
          </p:grpSpPr>
          <p:sp>
            <p:nvSpPr>
              <p:cNvPr id="1237" name="Google Shape;1237;p27"/>
              <p:cNvSpPr/>
              <p:nvPr/>
            </p:nvSpPr>
            <p:spPr>
              <a:xfrm>
                <a:off x="8022925" y="186250"/>
                <a:ext cx="815700" cy="7065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38" name="Google Shape;1238;p27"/>
              <p:cNvSpPr/>
              <p:nvPr/>
            </p:nvSpPr>
            <p:spPr>
              <a:xfrm>
                <a:off x="8066182" y="223764"/>
                <a:ext cx="729300" cy="631500"/>
              </a:xfrm>
              <a:prstGeom prst="hexagon">
                <a:avLst>
                  <a:gd name="adj" fmla="val 25000"/>
                  <a:gd name="vf" fmla="val 11547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39" name="Google Shape;1239;p27"/>
              <p:cNvSpPr/>
              <p:nvPr/>
            </p:nvSpPr>
            <p:spPr>
              <a:xfrm>
                <a:off x="8194799" y="335187"/>
                <a:ext cx="471900" cy="4086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7" r:id="rId4"/>
    <p:sldLayoutId id="2147483658" r:id="rId5"/>
    <p:sldLayoutId id="2147483659" r:id="rId6"/>
    <p:sldLayoutId id="2147483660" r:id="rId7"/>
    <p:sldLayoutId id="2147483668" r:id="rId8"/>
    <p:sldLayoutId id="2147483673" r:id="rId9"/>
    <p:sldLayoutId id="2147483674" r:id="rId10"/>
    <p:sldLayoutId id="2147483675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3" Type="http://schemas.openxmlformats.org/officeDocument/2006/relationships/image" Target="../media/image3.png"/><Relationship Id="rId7" Type="http://schemas.openxmlformats.org/officeDocument/2006/relationships/slide" Target="slide1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5.xml"/><Relationship Id="rId11" Type="http://schemas.openxmlformats.org/officeDocument/2006/relationships/slide" Target="slide2.xml"/><Relationship Id="rId5" Type="http://schemas.openxmlformats.org/officeDocument/2006/relationships/slide" Target="slide14.xml"/><Relationship Id="rId10" Type="http://schemas.openxmlformats.org/officeDocument/2006/relationships/slide" Target="slide19.xml"/><Relationship Id="rId4" Type="http://schemas.openxmlformats.org/officeDocument/2006/relationships/slide" Target="slide13.xml"/><Relationship Id="rId9" Type="http://schemas.openxmlformats.org/officeDocument/2006/relationships/slide" Target="slide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5" Type="http://schemas.openxmlformats.org/officeDocument/2006/relationships/slide" Target="slide1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5" Type="http://schemas.openxmlformats.org/officeDocument/2006/relationships/slide" Target="slide1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5" Type="http://schemas.openxmlformats.org/officeDocument/2006/relationships/slide" Target="slide1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slide" Target="slide1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5" Type="http://schemas.openxmlformats.org/officeDocument/2006/relationships/slide" Target="slide1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5" Type="http://schemas.openxmlformats.org/officeDocument/2006/relationships/slide" Target="slide1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5" Type="http://schemas.openxmlformats.org/officeDocument/2006/relationships/slide" Target="slide1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3.xml"/><Relationship Id="rId7" Type="http://schemas.openxmlformats.org/officeDocument/2006/relationships/slide" Target="slide2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slide" Target="slide5.xml"/><Relationship Id="rId5" Type="http://schemas.openxmlformats.org/officeDocument/2006/relationships/slide" Target="slide11.xml"/><Relationship Id="rId4" Type="http://schemas.openxmlformats.org/officeDocument/2006/relationships/slide" Target="slide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slide" Target="slide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slide" Target="slide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Avik305sarkhel@gmail.com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hyperlink" Target="https://github.com/Avik-Sarkhel/MySQL-Database-Design-Demonstrati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slide" Target="slide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33"/>
          <p:cNvSpPr txBox="1">
            <a:spLocks noGrp="1"/>
          </p:cNvSpPr>
          <p:nvPr>
            <p:ph type="ctrTitle"/>
          </p:nvPr>
        </p:nvSpPr>
        <p:spPr>
          <a:xfrm>
            <a:off x="350400" y="949424"/>
            <a:ext cx="4221600" cy="27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MySQL Database Design &amp; Demonstration</a:t>
            </a:r>
            <a:endParaRPr b="0" dirty="0"/>
          </a:p>
        </p:txBody>
      </p:sp>
      <p:sp>
        <p:nvSpPr>
          <p:cNvPr id="1387" name="Google Shape;1387;p33"/>
          <p:cNvSpPr txBox="1">
            <a:spLocks noGrp="1"/>
          </p:cNvSpPr>
          <p:nvPr>
            <p:ph type="subTitle" idx="1"/>
          </p:nvPr>
        </p:nvSpPr>
        <p:spPr>
          <a:xfrm>
            <a:off x="408878" y="3480208"/>
            <a:ext cx="4163122" cy="3612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Online Retail Management System</a:t>
            </a:r>
            <a:endParaRPr dirty="0"/>
          </a:p>
        </p:txBody>
      </p:sp>
      <p:pic>
        <p:nvPicPr>
          <p:cNvPr id="1388" name="Google Shape;1388;p33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6379" t="19803" r="4655" b="20370"/>
          <a:stretch>
            <a:fillRect/>
          </a:stretch>
        </p:blipFill>
        <p:spPr>
          <a:xfrm>
            <a:off x="4960499" y="1015300"/>
            <a:ext cx="3836019" cy="2579648"/>
          </a:xfrm>
          <a:prstGeom prst="rect">
            <a:avLst/>
          </a:prstGeom>
        </p:spPr>
      </p:pic>
      <p:cxnSp>
        <p:nvCxnSpPr>
          <p:cNvPr id="1389" name="Google Shape;1389;p33"/>
          <p:cNvCxnSpPr>
            <a:stCxn id="1390" idx="5"/>
          </p:cNvCxnSpPr>
          <p:nvPr/>
        </p:nvCxnSpPr>
        <p:spPr>
          <a:xfrm flipH="1">
            <a:off x="-582564" y="5331355"/>
            <a:ext cx="275700" cy="47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3BF2913-47F5-98C3-DF61-021EE6E26607}"/>
              </a:ext>
            </a:extLst>
          </p:cNvPr>
          <p:cNvSpPr txBox="1"/>
          <p:nvPr/>
        </p:nvSpPr>
        <p:spPr>
          <a:xfrm>
            <a:off x="3840491" y="4435614"/>
            <a:ext cx="1463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tamaran" panose="020B0604020202020204" charset="0"/>
                <a:cs typeface="Catamaran" panose="020B0604020202020204" charset="0"/>
              </a:rPr>
              <a:t>Prepared by </a:t>
            </a:r>
          </a:p>
          <a:p>
            <a:r>
              <a:rPr lang="en-US" sz="2000" dirty="0">
                <a:latin typeface="Catamaran" panose="020B0604020202020204" charset="0"/>
                <a:cs typeface="Catamaran" panose="020B0604020202020204" charset="0"/>
              </a:rPr>
              <a:t>Avik Sarkhel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2">
          <a:extLst>
            <a:ext uri="{FF2B5EF4-FFF2-40B4-BE49-F238E27FC236}">
              <a16:creationId xmlns:a16="http://schemas.microsoft.com/office/drawing/2014/main" id="{6FFEFAA9-3D37-EBEA-2732-32A3C18B3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39">
            <a:extLst>
              <a:ext uri="{FF2B5EF4-FFF2-40B4-BE49-F238E27FC236}">
                <a16:creationId xmlns:a16="http://schemas.microsoft.com/office/drawing/2014/main" id="{D4328735-1520-E4C6-759F-98E47912A98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03155" y="654797"/>
            <a:ext cx="6737689" cy="1174003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/>
              <a:t>This Entity-Relationship Diagram (ERD) visually maps the </a:t>
            </a:r>
            <a:r>
              <a:rPr lang="en-US" sz="1400" b="1" dirty="0" err="1"/>
              <a:t>online_retail</a:t>
            </a:r>
            <a:r>
              <a:rPr lang="en-US" sz="1400" b="1" dirty="0"/>
              <a:t> database</a:t>
            </a:r>
            <a:r>
              <a:rPr lang="en-US" sz="1400" dirty="0"/>
              <a:t>, illustrating its tables (entities) like </a:t>
            </a:r>
            <a:r>
              <a:rPr lang="en-US" sz="1400" b="1" dirty="0"/>
              <a:t>customers, products, and orders</a:t>
            </a:r>
            <a:r>
              <a:rPr lang="en-US" sz="1400" dirty="0"/>
              <a:t>, and their interconnections. It clearly shows </a:t>
            </a:r>
            <a:r>
              <a:rPr lang="en-US" sz="1400" b="1" dirty="0"/>
              <a:t>how data flows and relates</a:t>
            </a:r>
            <a:r>
              <a:rPr lang="en-US" sz="1400" dirty="0"/>
              <a:t>, for example, how </a:t>
            </a:r>
            <a:r>
              <a:rPr lang="en-US" sz="1400" b="1" dirty="0"/>
              <a:t>a customer places an order which contains various products via </a:t>
            </a:r>
            <a:r>
              <a:rPr lang="en-US" sz="1400" b="1" dirty="0" err="1"/>
              <a:t>order_items</a:t>
            </a:r>
            <a:r>
              <a:rPr lang="en-US" sz="1400" b="1" dirty="0"/>
              <a:t>,</a:t>
            </a:r>
            <a:r>
              <a:rPr lang="en-US" sz="1400" dirty="0"/>
              <a:t> and </a:t>
            </a:r>
            <a:r>
              <a:rPr lang="en-US" sz="1400" b="1" dirty="0"/>
              <a:t>how payments and shipping are linked to orders</a:t>
            </a:r>
            <a:r>
              <a:rPr lang="en-US" sz="1400" dirty="0"/>
              <a:t>. It serves as a </a:t>
            </a:r>
            <a:r>
              <a:rPr lang="en-US" sz="1400" b="1" dirty="0"/>
              <a:t>blueprint for the database structure.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6EDEA2-6E39-4272-1C9D-7ACABF6B5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981" y="1828800"/>
            <a:ext cx="5574038" cy="3209433"/>
          </a:xfrm>
          <a:prstGeom prst="rect">
            <a:avLst/>
          </a:prstGeom>
        </p:spPr>
      </p:pic>
      <p:sp>
        <p:nvSpPr>
          <p:cNvPr id="5" name="Arrow: Left 4">
            <a:hlinkClick r:id="rId4" action="ppaction://hlinksldjump"/>
            <a:extLst>
              <a:ext uri="{FF2B5EF4-FFF2-40B4-BE49-F238E27FC236}">
                <a16:creationId xmlns:a16="http://schemas.microsoft.com/office/drawing/2014/main" id="{A585D5B2-611E-411D-031B-20D774187785}"/>
              </a:ext>
            </a:extLst>
          </p:cNvPr>
          <p:cNvSpPr/>
          <p:nvPr/>
        </p:nvSpPr>
        <p:spPr>
          <a:xfrm>
            <a:off x="52039" y="275063"/>
            <a:ext cx="1531434" cy="17912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8FCAB-FAFB-81D8-108E-2281F71ED936}"/>
              </a:ext>
            </a:extLst>
          </p:cNvPr>
          <p:cNvSpPr txBox="1"/>
          <p:nvPr/>
        </p:nvSpPr>
        <p:spPr>
          <a:xfrm>
            <a:off x="338370" y="88452"/>
            <a:ext cx="958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tamaran" panose="020B0604020202020204" charset="0"/>
                <a:cs typeface="Catamaran" panose="020B060402020202020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4137357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>
          <a:extLst>
            <a:ext uri="{FF2B5EF4-FFF2-40B4-BE49-F238E27FC236}">
              <a16:creationId xmlns:a16="http://schemas.microsoft.com/office/drawing/2014/main" id="{96289DC7-06A8-23D8-80DB-F6AAF44DC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6">
            <a:extLst>
              <a:ext uri="{FF2B5EF4-FFF2-40B4-BE49-F238E27FC236}">
                <a16:creationId xmlns:a16="http://schemas.microsoft.com/office/drawing/2014/main" id="{5487D722-FAD5-E7B9-E72D-2D73CEAEF9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750328"/>
            <a:ext cx="4064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800" dirty="0"/>
              <a:t>SQL Query Demonstrations</a:t>
            </a:r>
          </a:p>
        </p:txBody>
      </p:sp>
      <p:sp>
        <p:nvSpPr>
          <p:cNvPr id="1428" name="Google Shape;1428;p36">
            <a:extLst>
              <a:ext uri="{FF2B5EF4-FFF2-40B4-BE49-F238E27FC236}">
                <a16:creationId xmlns:a16="http://schemas.microsoft.com/office/drawing/2014/main" id="{A3948635-18F1-76AD-2C8F-7194942B24B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3698394"/>
            <a:ext cx="4064400" cy="3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Practical data retrieval examples</a:t>
            </a:r>
          </a:p>
        </p:txBody>
      </p:sp>
      <p:sp>
        <p:nvSpPr>
          <p:cNvPr id="1429" name="Google Shape;1429;p36">
            <a:extLst>
              <a:ext uri="{FF2B5EF4-FFF2-40B4-BE49-F238E27FC236}">
                <a16:creationId xmlns:a16="http://schemas.microsoft.com/office/drawing/2014/main" id="{22056555-53D9-AD7D-C6FB-1DBDA531F78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913638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1430" name="Google Shape;1430;p36">
            <a:extLst>
              <a:ext uri="{FF2B5EF4-FFF2-40B4-BE49-F238E27FC236}">
                <a16:creationId xmlns:a16="http://schemas.microsoft.com/office/drawing/2014/main" id="{5C23CC86-B5F4-F003-61CC-1579D0B1B02F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/>
          <a:srcRect l="-9275" r="-9275"/>
          <a:stretch>
            <a:fillRect/>
          </a:stretch>
        </p:blipFill>
        <p:spPr>
          <a:xfrm>
            <a:off x="4784400" y="1124567"/>
            <a:ext cx="4064400" cy="3428423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5490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">
          <a:extLst>
            <a:ext uri="{FF2B5EF4-FFF2-40B4-BE49-F238E27FC236}">
              <a16:creationId xmlns:a16="http://schemas.microsoft.com/office/drawing/2014/main" id="{EE589997-8ED7-C859-22C7-8D631EDB9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7">
            <a:extLst>
              <a:ext uri="{FF2B5EF4-FFF2-40B4-BE49-F238E27FC236}">
                <a16:creationId xmlns:a16="http://schemas.microsoft.com/office/drawing/2014/main" id="{CA76CBD3-B6D0-CF5B-5E34-039117A810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400529"/>
            <a:ext cx="7704000" cy="1194684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dirty="0">
                <a:solidFill>
                  <a:schemeClr val="tx1"/>
                </a:solidFill>
              </a:rPr>
              <a:t>This section showcases the </a:t>
            </a:r>
            <a:r>
              <a:rPr lang="en-US" b="1" dirty="0">
                <a:solidFill>
                  <a:schemeClr val="tx1"/>
                </a:solidFill>
              </a:rPr>
              <a:t>practical application of MySQL</a:t>
            </a:r>
            <a:r>
              <a:rPr lang="en-US" dirty="0">
                <a:solidFill>
                  <a:schemeClr val="tx1"/>
                </a:solidFill>
              </a:rPr>
              <a:t> through </a:t>
            </a:r>
            <a:r>
              <a:rPr lang="en-US" b="1" dirty="0">
                <a:solidFill>
                  <a:schemeClr val="tx1"/>
                </a:solidFill>
              </a:rPr>
              <a:t>a series of queries designed to extract meaningful insights</a:t>
            </a:r>
            <a:r>
              <a:rPr lang="en-US" dirty="0">
                <a:solidFill>
                  <a:schemeClr val="tx1"/>
                </a:solidFill>
              </a:rPr>
              <a:t> from the </a:t>
            </a:r>
            <a:r>
              <a:rPr lang="en-US" dirty="0" err="1">
                <a:solidFill>
                  <a:schemeClr val="tx1"/>
                </a:solidFill>
              </a:rPr>
              <a:t>online_retail</a:t>
            </a:r>
            <a:r>
              <a:rPr lang="en-US" dirty="0">
                <a:solidFill>
                  <a:schemeClr val="tx1"/>
                </a:solidFill>
              </a:rPr>
              <a:t> database. The demonstration </a:t>
            </a:r>
            <a:r>
              <a:rPr lang="en-US" b="1" dirty="0">
                <a:solidFill>
                  <a:schemeClr val="tx1"/>
                </a:solidFill>
              </a:rPr>
              <a:t>highlights how to retrieve specific data, analyze sales trends, identify key customer behaviors, and monitor inventory and shipping statuses</a:t>
            </a:r>
            <a:r>
              <a:rPr lang="en-US" dirty="0">
                <a:solidFill>
                  <a:schemeClr val="tx1"/>
                </a:solidFill>
              </a:rPr>
              <a:t>. These examples </a:t>
            </a:r>
            <a:r>
              <a:rPr lang="en-US" b="1" dirty="0">
                <a:solidFill>
                  <a:schemeClr val="tx1"/>
                </a:solidFill>
              </a:rPr>
              <a:t>illustrate the power and flexibility of SQL </a:t>
            </a:r>
            <a:r>
              <a:rPr lang="en-US" dirty="0">
                <a:solidFill>
                  <a:schemeClr val="tx1"/>
                </a:solidFill>
              </a:rPr>
              <a:t>in managing and querying relational databases for business intelligence.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437" name="Google Shape;1437;p37">
            <a:extLst>
              <a:ext uri="{FF2B5EF4-FFF2-40B4-BE49-F238E27FC236}">
                <a16:creationId xmlns:a16="http://schemas.microsoft.com/office/drawing/2014/main" id="{D2502714-074A-C1C4-9AE0-C44F9A8237A1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801178" y="2496348"/>
            <a:ext cx="7704000" cy="2372089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Blip>
                <a:blip r:embed="rId3"/>
              </a:buBlip>
            </a:pPr>
            <a:r>
              <a:rPr lang="en-US" sz="1800" b="1" dirty="0">
                <a:solidFill>
                  <a:schemeClr val="tx1"/>
                </a:solidFill>
                <a:hlinkClick r:id="rId4" action="ppaction://hlinksldjump"/>
              </a:rPr>
              <a:t>List all customers and their order details (order ID, order date, and status).</a:t>
            </a:r>
            <a:endParaRPr lang="en-US" sz="1800" b="1" dirty="0">
              <a:solidFill>
                <a:schemeClr val="tx1"/>
              </a:solidFill>
            </a:endParaRPr>
          </a:p>
          <a:p>
            <a:pPr marL="285750" lvl="0" indent="-285750">
              <a:buBlip>
                <a:blip r:embed="rId3"/>
              </a:buBlip>
            </a:pPr>
            <a:r>
              <a:rPr lang="en-US" sz="1800" b="1" dirty="0">
                <a:solidFill>
                  <a:schemeClr val="tx1"/>
                </a:solidFill>
                <a:hlinkClick r:id="rId5" action="ppaction://hlinksldjump"/>
              </a:rPr>
              <a:t>Which products are currently out of stock?</a:t>
            </a:r>
            <a:endParaRPr lang="en-US" sz="1800" b="1" dirty="0">
              <a:solidFill>
                <a:schemeClr val="tx1"/>
              </a:solidFill>
            </a:endParaRPr>
          </a:p>
          <a:p>
            <a:pPr marL="285750" lvl="0" indent="-285750">
              <a:buBlip>
                <a:blip r:embed="rId3"/>
              </a:buBlip>
            </a:pPr>
            <a:r>
              <a:rPr lang="en-US" sz="1800" b="1" dirty="0">
                <a:solidFill>
                  <a:schemeClr val="tx1"/>
                </a:solidFill>
                <a:hlinkClick r:id="rId6" action="ppaction://hlinksldjump"/>
              </a:rPr>
              <a:t>Get total sales amount per product (based on </a:t>
            </a:r>
            <a:r>
              <a:rPr lang="en-US" sz="1800" b="1" dirty="0" err="1">
                <a:solidFill>
                  <a:schemeClr val="tx1"/>
                </a:solidFill>
                <a:hlinkClick r:id="rId6" action="ppaction://hlinksldjump"/>
              </a:rPr>
              <a:t>order_items</a:t>
            </a:r>
            <a:r>
              <a:rPr lang="en-US" sz="1800" b="1" dirty="0">
                <a:solidFill>
                  <a:schemeClr val="tx1"/>
                </a:solidFill>
                <a:hlinkClick r:id="rId6" action="ppaction://hlinksldjump"/>
              </a:rPr>
              <a:t> × product price).</a:t>
            </a:r>
            <a:endParaRPr lang="en-US" sz="1800" b="1" dirty="0">
              <a:solidFill>
                <a:schemeClr val="tx1"/>
              </a:solidFill>
            </a:endParaRPr>
          </a:p>
          <a:p>
            <a:pPr marL="285750" lvl="0" indent="-285750">
              <a:buBlip>
                <a:blip r:embed="rId3"/>
              </a:buBlip>
            </a:pPr>
            <a:r>
              <a:rPr lang="en-US" sz="1800" b="1" dirty="0">
                <a:solidFill>
                  <a:schemeClr val="tx1"/>
                </a:solidFill>
                <a:hlinkClick r:id="rId7" action="ppaction://hlinksldjump"/>
              </a:rPr>
              <a:t>Which customer spent the most money in total?</a:t>
            </a:r>
            <a:endParaRPr lang="en-US" sz="1800" b="1" dirty="0">
              <a:solidFill>
                <a:schemeClr val="tx1"/>
              </a:solidFill>
            </a:endParaRPr>
          </a:p>
          <a:p>
            <a:pPr marL="285750" lvl="0" indent="-285750">
              <a:buBlip>
                <a:blip r:embed="rId3"/>
              </a:buBlip>
            </a:pPr>
            <a:r>
              <a:rPr lang="en-US" sz="1800" b="1" dirty="0">
                <a:solidFill>
                  <a:schemeClr val="tx1"/>
                </a:solidFill>
                <a:hlinkClick r:id="rId8" action="ppaction://hlinksldjump"/>
              </a:rPr>
              <a:t>List all orders with their shipping status and delivery address.</a:t>
            </a:r>
            <a:endParaRPr lang="en-US" sz="1800" b="1" dirty="0">
              <a:solidFill>
                <a:schemeClr val="tx1"/>
              </a:solidFill>
            </a:endParaRPr>
          </a:p>
          <a:p>
            <a:pPr marL="285750" lvl="0" indent="-285750">
              <a:buBlip>
                <a:blip r:embed="rId3"/>
              </a:buBlip>
            </a:pPr>
            <a:r>
              <a:rPr lang="en-US" sz="1800" b="1" dirty="0">
                <a:solidFill>
                  <a:schemeClr val="tx1"/>
                </a:solidFill>
                <a:hlinkClick r:id="rId9" action="ppaction://hlinksldjump"/>
              </a:rPr>
              <a:t>Show how many orders were placed for each product.</a:t>
            </a:r>
            <a:endParaRPr lang="en-US" sz="1800" b="1" dirty="0">
              <a:solidFill>
                <a:schemeClr val="tx1"/>
              </a:solidFill>
            </a:endParaRPr>
          </a:p>
          <a:p>
            <a:pPr marL="285750" lvl="0" indent="-285750">
              <a:buBlip>
                <a:blip r:embed="rId3"/>
              </a:buBlip>
            </a:pPr>
            <a:r>
              <a:rPr lang="en-US" sz="1800" b="1" dirty="0">
                <a:solidFill>
                  <a:schemeClr val="tx1"/>
                </a:solidFill>
                <a:hlinkClick r:id="rId10" action="ppaction://hlinksldjump"/>
              </a:rPr>
              <a:t>Get the most popular product category (by number of items sold).</a:t>
            </a: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1440" name="Google Shape;1440;p37">
            <a:extLst>
              <a:ext uri="{FF2B5EF4-FFF2-40B4-BE49-F238E27FC236}">
                <a16:creationId xmlns:a16="http://schemas.microsoft.com/office/drawing/2014/main" id="{A030617B-E062-A82F-D066-0610969D1AB0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174363" y="1827872"/>
            <a:ext cx="6572017" cy="6684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600" dirty="0"/>
              <a:t>SQL Queries:</a:t>
            </a:r>
          </a:p>
          <a:p>
            <a:pPr marL="0" lvl="0" indent="0"/>
            <a:r>
              <a:rPr lang="en-US" sz="1200" dirty="0"/>
              <a:t>(Note: All content titles in this presentation are hyperlinked for direct navigation to their respective sections. Simply click on the content name to jump to it.)</a:t>
            </a:r>
            <a:endParaRPr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434EBA-ED74-E308-971D-59F1656B3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801178" y="1788925"/>
            <a:ext cx="373185" cy="373185"/>
          </a:xfrm>
          <a:prstGeom prst="rect">
            <a:avLst/>
          </a:prstGeom>
        </p:spPr>
      </p:pic>
      <p:sp>
        <p:nvSpPr>
          <p:cNvPr id="5" name="Arrow: Left 4">
            <a:hlinkClick r:id="rId11" action="ppaction://hlinksldjump"/>
            <a:extLst>
              <a:ext uri="{FF2B5EF4-FFF2-40B4-BE49-F238E27FC236}">
                <a16:creationId xmlns:a16="http://schemas.microsoft.com/office/drawing/2014/main" id="{C0A032DB-321E-0CBC-720C-439F0945A3F2}"/>
              </a:ext>
            </a:extLst>
          </p:cNvPr>
          <p:cNvSpPr/>
          <p:nvPr/>
        </p:nvSpPr>
        <p:spPr>
          <a:xfrm>
            <a:off x="52039" y="275063"/>
            <a:ext cx="1531434" cy="17912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315B8A-BE76-CE6F-8920-CD1561FBE61D}"/>
              </a:ext>
            </a:extLst>
          </p:cNvPr>
          <p:cNvSpPr txBox="1"/>
          <p:nvPr/>
        </p:nvSpPr>
        <p:spPr>
          <a:xfrm>
            <a:off x="338370" y="87628"/>
            <a:ext cx="958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tamaran" panose="020B0604020202020204" charset="0"/>
                <a:cs typeface="Catamaran" panose="020B060402020202020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2609383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">
          <a:extLst>
            <a:ext uri="{FF2B5EF4-FFF2-40B4-BE49-F238E27FC236}">
              <a16:creationId xmlns:a16="http://schemas.microsoft.com/office/drawing/2014/main" id="{DBC87419-8B23-6C53-8257-694A25880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37">
            <a:extLst>
              <a:ext uri="{FF2B5EF4-FFF2-40B4-BE49-F238E27FC236}">
                <a16:creationId xmlns:a16="http://schemas.microsoft.com/office/drawing/2014/main" id="{14DC1260-5834-4C79-79B6-BB7B6750ECB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66752" y="1499192"/>
            <a:ext cx="4244296" cy="1952614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sz="1700" b="1" dirty="0">
                <a:solidFill>
                  <a:schemeClr val="tx1"/>
                </a:solidFill>
              </a:rPr>
              <a:t>SQL Code:</a:t>
            </a: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SELECT </a:t>
            </a:r>
            <a:r>
              <a:rPr lang="en-US" sz="1700" dirty="0" err="1">
                <a:solidFill>
                  <a:schemeClr val="tx1"/>
                </a:solidFill>
              </a:rPr>
              <a:t>c.full_name</a:t>
            </a:r>
            <a:r>
              <a:rPr lang="en-US" sz="1700" dirty="0">
                <a:solidFill>
                  <a:schemeClr val="tx1"/>
                </a:solidFill>
              </a:rPr>
              <a:t>, </a:t>
            </a:r>
            <a:r>
              <a:rPr lang="en-US" sz="1700" dirty="0" err="1">
                <a:solidFill>
                  <a:schemeClr val="tx1"/>
                </a:solidFill>
              </a:rPr>
              <a:t>o.order_id</a:t>
            </a:r>
            <a:r>
              <a:rPr lang="en-US" sz="1700" dirty="0">
                <a:solidFill>
                  <a:schemeClr val="tx1"/>
                </a:solidFill>
              </a:rPr>
              <a:t>, </a:t>
            </a:r>
            <a:r>
              <a:rPr lang="en-US" sz="1700" dirty="0" err="1">
                <a:solidFill>
                  <a:schemeClr val="tx1"/>
                </a:solidFill>
              </a:rPr>
              <a:t>o.order_date</a:t>
            </a:r>
            <a:r>
              <a:rPr lang="en-US" sz="1700" dirty="0">
                <a:solidFill>
                  <a:schemeClr val="tx1"/>
                </a:solidFill>
              </a:rPr>
              <a:t>, </a:t>
            </a:r>
            <a:r>
              <a:rPr lang="en-US" sz="1700" dirty="0" err="1">
                <a:solidFill>
                  <a:schemeClr val="tx1"/>
                </a:solidFill>
              </a:rPr>
              <a:t>o.order_status</a:t>
            </a:r>
            <a:r>
              <a:rPr lang="en-US" sz="1700" dirty="0">
                <a:solidFill>
                  <a:schemeClr val="tx1"/>
                </a:solidFill>
              </a:rPr>
              <a:t> </a:t>
            </a: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FROM customers c </a:t>
            </a: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JOIN orders o ON </a:t>
            </a:r>
            <a:r>
              <a:rPr lang="en-US" sz="1700" dirty="0" err="1">
                <a:solidFill>
                  <a:schemeClr val="tx1"/>
                </a:solidFill>
              </a:rPr>
              <a:t>c.customer_id</a:t>
            </a:r>
            <a:r>
              <a:rPr lang="en-US" sz="1700" dirty="0">
                <a:solidFill>
                  <a:schemeClr val="tx1"/>
                </a:solidFill>
              </a:rPr>
              <a:t> = </a:t>
            </a:r>
            <a:r>
              <a:rPr lang="en-US" sz="1700" dirty="0" err="1">
                <a:solidFill>
                  <a:schemeClr val="tx1"/>
                </a:solidFill>
              </a:rPr>
              <a:t>o.customer_id</a:t>
            </a:r>
            <a:r>
              <a:rPr lang="en-US" sz="1700" dirty="0">
                <a:solidFill>
                  <a:schemeClr val="tx1"/>
                </a:solidFill>
              </a:rPr>
              <a:t>; </a:t>
            </a:r>
            <a:endParaRPr sz="1700" dirty="0">
              <a:solidFill>
                <a:schemeClr val="tx1"/>
              </a:solidFill>
            </a:endParaRPr>
          </a:p>
        </p:txBody>
      </p:sp>
      <p:sp>
        <p:nvSpPr>
          <p:cNvPr id="1440" name="Google Shape;1440;p37">
            <a:extLst>
              <a:ext uri="{FF2B5EF4-FFF2-40B4-BE49-F238E27FC236}">
                <a16:creationId xmlns:a16="http://schemas.microsoft.com/office/drawing/2014/main" id="{8F8B245B-88A0-748B-D9BB-13A56A004DF3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786310" y="403438"/>
            <a:ext cx="7331778" cy="977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Query 1: Order Details by Customer</a:t>
            </a:r>
          </a:p>
          <a:p>
            <a:pPr marL="0" lvl="0" indent="0"/>
            <a:r>
              <a:rPr lang="en-US" sz="1400" dirty="0"/>
              <a:t>Purpose</a:t>
            </a:r>
            <a:r>
              <a:rPr lang="en-US" dirty="0"/>
              <a:t>: </a:t>
            </a:r>
            <a:r>
              <a:rPr lang="en-US" sz="1400" b="0" dirty="0"/>
              <a:t>To list all customers and their associated order details, including the order ID, order date, and the current status of each order.</a:t>
            </a:r>
            <a:endParaRPr b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9F1596-2686-7098-DE1B-CCC7BD7E3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24538" y="403438"/>
            <a:ext cx="373185" cy="3731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0F7F8C-04A4-1C24-4E58-48626757E6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1048" y="1399121"/>
            <a:ext cx="4244296" cy="21527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F7F9C3-9A83-0224-DF5F-1615249EA1B9}"/>
              </a:ext>
            </a:extLst>
          </p:cNvPr>
          <p:cNvSpPr txBox="1"/>
          <p:nvPr/>
        </p:nvSpPr>
        <p:spPr>
          <a:xfrm>
            <a:off x="251052" y="3789285"/>
            <a:ext cx="8804292" cy="11695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Explanation</a:t>
            </a:r>
            <a:r>
              <a:rPr lang="en-US" b="1" u="sng" dirty="0">
                <a:latin typeface="Catamaran" panose="020B0604020202020204" charset="0"/>
                <a:cs typeface="Catamaran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This query utilizes an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INNER JOIN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operation to combine records from the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customers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table (aliased as c) with records from the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orders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table (aliased as o). The join condition,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c.customer_id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=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o.customer_id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, establishes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the link between customers and their respective orders through their shared customer ID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The selected columns retrieve the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customer's full name and specific details for each order placed by that customer.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This structure is fundamental for combining data from related tables.</a:t>
            </a:r>
          </a:p>
        </p:txBody>
      </p:sp>
      <p:sp>
        <p:nvSpPr>
          <p:cNvPr id="11" name="Arrow: Left 10">
            <a:hlinkClick r:id="rId5" action="ppaction://hlinksldjump"/>
            <a:extLst>
              <a:ext uri="{FF2B5EF4-FFF2-40B4-BE49-F238E27FC236}">
                <a16:creationId xmlns:a16="http://schemas.microsoft.com/office/drawing/2014/main" id="{1C9B0DE3-23B7-CEA3-FEAD-BD7EDAE4C719}"/>
              </a:ext>
            </a:extLst>
          </p:cNvPr>
          <p:cNvSpPr/>
          <p:nvPr/>
        </p:nvSpPr>
        <p:spPr>
          <a:xfrm>
            <a:off x="89210" y="156117"/>
            <a:ext cx="795453" cy="14725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5DFB29-1D79-97A8-73B1-F0822BA9FE23}"/>
              </a:ext>
            </a:extLst>
          </p:cNvPr>
          <p:cNvSpPr txBox="1"/>
          <p:nvPr/>
        </p:nvSpPr>
        <p:spPr>
          <a:xfrm>
            <a:off x="137531" y="-40417"/>
            <a:ext cx="930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tamaran" panose="020B0604020202020204" charset="0"/>
                <a:cs typeface="Catamaran" panose="020B0604020202020204" charset="0"/>
              </a:rPr>
              <a:t>Queries</a:t>
            </a:r>
          </a:p>
        </p:txBody>
      </p:sp>
    </p:spTree>
    <p:extLst>
      <p:ext uri="{BB962C8B-B14F-4D97-AF65-F5344CB8AC3E}">
        <p14:creationId xmlns:p14="http://schemas.microsoft.com/office/powerpoint/2010/main" val="3913261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">
          <a:extLst>
            <a:ext uri="{FF2B5EF4-FFF2-40B4-BE49-F238E27FC236}">
              <a16:creationId xmlns:a16="http://schemas.microsoft.com/office/drawing/2014/main" id="{8988D57D-5BF3-56B4-149A-EEDA9F88E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37">
            <a:extLst>
              <a:ext uri="{FF2B5EF4-FFF2-40B4-BE49-F238E27FC236}">
                <a16:creationId xmlns:a16="http://schemas.microsoft.com/office/drawing/2014/main" id="{11C28F47-0F49-31B9-CF23-F7C43992C7C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801178" y="1644060"/>
            <a:ext cx="3621585" cy="1662878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sz="1700" b="1" dirty="0">
                <a:solidFill>
                  <a:schemeClr val="tx1"/>
                </a:solidFill>
              </a:rPr>
              <a:t>SQL Code:</a:t>
            </a: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SELECT </a:t>
            </a:r>
            <a:r>
              <a:rPr lang="en-US" sz="1700" dirty="0" err="1">
                <a:solidFill>
                  <a:schemeClr val="tx1"/>
                </a:solidFill>
              </a:rPr>
              <a:t>product_name</a:t>
            </a:r>
            <a:r>
              <a:rPr lang="en-US" sz="1700" dirty="0">
                <a:solidFill>
                  <a:schemeClr val="tx1"/>
                </a:solidFill>
              </a:rPr>
              <a:t>, </a:t>
            </a:r>
            <a:r>
              <a:rPr lang="en-US" sz="1700" dirty="0" err="1">
                <a:solidFill>
                  <a:schemeClr val="tx1"/>
                </a:solidFill>
              </a:rPr>
              <a:t>stock_quantity</a:t>
            </a:r>
            <a:endParaRPr lang="en-US" sz="1700" dirty="0">
              <a:solidFill>
                <a:schemeClr val="tx1"/>
              </a:solidFill>
            </a:endParaRP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FROM products</a:t>
            </a: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WHERE </a:t>
            </a:r>
            <a:r>
              <a:rPr lang="en-US" sz="1700" dirty="0" err="1">
                <a:solidFill>
                  <a:schemeClr val="tx1"/>
                </a:solidFill>
              </a:rPr>
              <a:t>stock_quantity</a:t>
            </a:r>
            <a:r>
              <a:rPr lang="en-US" sz="1700" dirty="0">
                <a:solidFill>
                  <a:schemeClr val="tx1"/>
                </a:solidFill>
              </a:rPr>
              <a:t> = 0;</a:t>
            </a:r>
            <a:endParaRPr sz="1700" dirty="0">
              <a:solidFill>
                <a:schemeClr val="tx1"/>
              </a:solidFill>
            </a:endParaRPr>
          </a:p>
        </p:txBody>
      </p:sp>
      <p:sp>
        <p:nvSpPr>
          <p:cNvPr id="1440" name="Google Shape;1440;p37">
            <a:extLst>
              <a:ext uri="{FF2B5EF4-FFF2-40B4-BE49-F238E27FC236}">
                <a16:creationId xmlns:a16="http://schemas.microsoft.com/office/drawing/2014/main" id="{E8A9B067-3887-7B72-5638-FCEC9E2CF677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906111" y="557849"/>
            <a:ext cx="7331778" cy="977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Query 2: Out of Stock Products</a:t>
            </a:r>
          </a:p>
          <a:p>
            <a:pPr marL="0" lvl="0" indent="0"/>
            <a:r>
              <a:rPr lang="en-US" sz="1400" dirty="0"/>
              <a:t>Purpose</a:t>
            </a:r>
            <a:r>
              <a:rPr lang="en-US" dirty="0"/>
              <a:t>: </a:t>
            </a:r>
            <a:r>
              <a:rPr lang="en-US" sz="1400" b="0" dirty="0"/>
              <a:t> To identify all products that currently have zero quantity in stock, indicating they are unavailable for purchase.</a:t>
            </a:r>
            <a:endParaRPr b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518EA9-1472-4F2C-2C9E-9A42D6DDA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61709" y="557849"/>
            <a:ext cx="373185" cy="3731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F1F50D-C08D-F945-477D-B0B47DCFA0F2}"/>
              </a:ext>
            </a:extLst>
          </p:cNvPr>
          <p:cNvSpPr txBox="1"/>
          <p:nvPr/>
        </p:nvSpPr>
        <p:spPr>
          <a:xfrm>
            <a:off x="251052" y="3789285"/>
            <a:ext cx="8804292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Explanation</a:t>
            </a:r>
            <a:r>
              <a:rPr lang="en-US" b="1" u="sng" dirty="0">
                <a:latin typeface="Catamaran" panose="020B0604020202020204" charset="0"/>
                <a:cs typeface="Catamaran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This query directly selects the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product_name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and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stock_quantity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from the products table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The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WHERE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clause is then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applied to filter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these results, specifically retrieving only those products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where the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stock_quantity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attribute is equal to 0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This concise query is essential for inventory management, allowing for quick identification of items that require replenishment.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39A085-5925-8762-5284-8BD8BA861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8048" y="2121808"/>
            <a:ext cx="3358723" cy="899884"/>
          </a:xfrm>
          <a:prstGeom prst="rect">
            <a:avLst/>
          </a:prstGeom>
        </p:spPr>
      </p:pic>
      <p:sp>
        <p:nvSpPr>
          <p:cNvPr id="7" name="Arrow: Left 6">
            <a:hlinkClick r:id="rId5" action="ppaction://hlinksldjump"/>
            <a:extLst>
              <a:ext uri="{FF2B5EF4-FFF2-40B4-BE49-F238E27FC236}">
                <a16:creationId xmlns:a16="http://schemas.microsoft.com/office/drawing/2014/main" id="{A347C9F0-9904-B213-FC36-C33D677867FE}"/>
              </a:ext>
            </a:extLst>
          </p:cNvPr>
          <p:cNvSpPr/>
          <p:nvPr/>
        </p:nvSpPr>
        <p:spPr>
          <a:xfrm>
            <a:off x="89210" y="156117"/>
            <a:ext cx="795453" cy="14725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084820-A0DB-9081-F319-709D3C2FEED7}"/>
              </a:ext>
            </a:extLst>
          </p:cNvPr>
          <p:cNvSpPr txBox="1"/>
          <p:nvPr/>
        </p:nvSpPr>
        <p:spPr>
          <a:xfrm>
            <a:off x="137531" y="-40417"/>
            <a:ext cx="930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tamaran" panose="020B0604020202020204" charset="0"/>
                <a:cs typeface="Catamaran" panose="020B0604020202020204" charset="0"/>
              </a:rPr>
              <a:t>Queries</a:t>
            </a:r>
          </a:p>
        </p:txBody>
      </p:sp>
    </p:spTree>
    <p:extLst>
      <p:ext uri="{BB962C8B-B14F-4D97-AF65-F5344CB8AC3E}">
        <p14:creationId xmlns:p14="http://schemas.microsoft.com/office/powerpoint/2010/main" val="3024926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">
          <a:extLst>
            <a:ext uri="{FF2B5EF4-FFF2-40B4-BE49-F238E27FC236}">
              <a16:creationId xmlns:a16="http://schemas.microsoft.com/office/drawing/2014/main" id="{8063351F-A600-CE28-E813-76BDD6E69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37">
            <a:extLst>
              <a:ext uri="{FF2B5EF4-FFF2-40B4-BE49-F238E27FC236}">
                <a16:creationId xmlns:a16="http://schemas.microsoft.com/office/drawing/2014/main" id="{1B56A927-9F3D-A0EF-52C7-F65914CEBD8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33432" y="1161714"/>
            <a:ext cx="4722392" cy="2345257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sz="1700" b="1" dirty="0">
                <a:solidFill>
                  <a:schemeClr val="tx1"/>
                </a:solidFill>
              </a:rPr>
              <a:t>SQL Code:</a:t>
            </a: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SELECT </a:t>
            </a:r>
            <a:r>
              <a:rPr lang="en-US" sz="1700" dirty="0" err="1">
                <a:solidFill>
                  <a:schemeClr val="tx1"/>
                </a:solidFill>
              </a:rPr>
              <a:t>p.product_name</a:t>
            </a:r>
            <a:r>
              <a:rPr lang="en-US" sz="1700" dirty="0">
                <a:solidFill>
                  <a:schemeClr val="tx1"/>
                </a:solidFill>
              </a:rPr>
              <a:t>, SUM(</a:t>
            </a:r>
            <a:r>
              <a:rPr lang="en-US" sz="1700" dirty="0" err="1">
                <a:solidFill>
                  <a:schemeClr val="tx1"/>
                </a:solidFill>
              </a:rPr>
              <a:t>oi.quantity</a:t>
            </a:r>
            <a:r>
              <a:rPr lang="en-US" sz="1700" dirty="0">
                <a:solidFill>
                  <a:schemeClr val="tx1"/>
                </a:solidFill>
              </a:rPr>
              <a:t> * </a:t>
            </a:r>
            <a:r>
              <a:rPr lang="en-US" sz="1700" dirty="0" err="1">
                <a:solidFill>
                  <a:schemeClr val="tx1"/>
                </a:solidFill>
              </a:rPr>
              <a:t>p.price</a:t>
            </a:r>
            <a:r>
              <a:rPr lang="en-US" sz="1700" dirty="0">
                <a:solidFill>
                  <a:schemeClr val="tx1"/>
                </a:solidFill>
              </a:rPr>
              <a:t>) </a:t>
            </a: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AS </a:t>
            </a:r>
            <a:r>
              <a:rPr lang="en-US" sz="1700" dirty="0" err="1">
                <a:solidFill>
                  <a:schemeClr val="tx1"/>
                </a:solidFill>
              </a:rPr>
              <a:t>total_sales</a:t>
            </a:r>
            <a:r>
              <a:rPr lang="en-US" sz="1700" dirty="0">
                <a:solidFill>
                  <a:schemeClr val="tx1"/>
                </a:solidFill>
              </a:rPr>
              <a:t>		</a:t>
            </a: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FROM </a:t>
            </a:r>
            <a:r>
              <a:rPr lang="en-US" sz="1700" dirty="0" err="1">
                <a:solidFill>
                  <a:schemeClr val="tx1"/>
                </a:solidFill>
              </a:rPr>
              <a:t>order_items</a:t>
            </a:r>
            <a:r>
              <a:rPr lang="en-US" sz="1700" dirty="0">
                <a:solidFill>
                  <a:schemeClr val="tx1"/>
                </a:solidFill>
              </a:rPr>
              <a:t> oi</a:t>
            </a: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JOIN products p </a:t>
            </a: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ON </a:t>
            </a:r>
            <a:r>
              <a:rPr lang="en-US" sz="1700" dirty="0" err="1">
                <a:solidFill>
                  <a:schemeClr val="tx1"/>
                </a:solidFill>
              </a:rPr>
              <a:t>oi.product_id</a:t>
            </a:r>
            <a:r>
              <a:rPr lang="en-US" sz="1700" dirty="0">
                <a:solidFill>
                  <a:schemeClr val="tx1"/>
                </a:solidFill>
              </a:rPr>
              <a:t> = </a:t>
            </a:r>
            <a:r>
              <a:rPr lang="en-US" sz="1700" dirty="0" err="1">
                <a:solidFill>
                  <a:schemeClr val="tx1"/>
                </a:solidFill>
              </a:rPr>
              <a:t>p.product_id</a:t>
            </a:r>
            <a:endParaRPr lang="en-US" sz="1700" dirty="0">
              <a:solidFill>
                <a:schemeClr val="tx1"/>
              </a:solidFill>
            </a:endParaRPr>
          </a:p>
          <a:p>
            <a:pPr marL="0" lvl="0" indent="0"/>
            <a:r>
              <a:rPr lang="en-US" sz="1700" dirty="0">
                <a:solidFill>
                  <a:schemeClr val="tx1"/>
                </a:solidFill>
              </a:rPr>
              <a:t>GROUP BY </a:t>
            </a:r>
            <a:r>
              <a:rPr lang="en-US" sz="1700" dirty="0" err="1">
                <a:solidFill>
                  <a:schemeClr val="tx1"/>
                </a:solidFill>
              </a:rPr>
              <a:t>p.product_name</a:t>
            </a:r>
            <a:r>
              <a:rPr lang="en-US" sz="1700" dirty="0">
                <a:solidFill>
                  <a:schemeClr val="tx1"/>
                </a:solidFill>
              </a:rPr>
              <a:t>;</a:t>
            </a:r>
            <a:endParaRPr sz="1700" dirty="0">
              <a:solidFill>
                <a:schemeClr val="tx1"/>
              </a:solidFill>
            </a:endParaRPr>
          </a:p>
        </p:txBody>
      </p:sp>
      <p:sp>
        <p:nvSpPr>
          <p:cNvPr id="1440" name="Google Shape;1440;p37">
            <a:extLst>
              <a:ext uri="{FF2B5EF4-FFF2-40B4-BE49-F238E27FC236}">
                <a16:creationId xmlns:a16="http://schemas.microsoft.com/office/drawing/2014/main" id="{2C5708B7-403E-A67E-60D1-5B9EA4DFC247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816047" y="365809"/>
            <a:ext cx="7331778" cy="977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Query 3: Total Sales per Product</a:t>
            </a:r>
          </a:p>
          <a:p>
            <a:pPr marL="0" lvl="0" indent="0"/>
            <a:r>
              <a:rPr lang="en-US" sz="1400" dirty="0"/>
              <a:t>Purpose</a:t>
            </a:r>
            <a:r>
              <a:rPr lang="en-US" dirty="0"/>
              <a:t>: </a:t>
            </a:r>
            <a:r>
              <a:rPr lang="en-US" sz="1400" b="0" dirty="0"/>
              <a:t>To calculate the total revenue generated by each product, derived from the quantity sold through orders multiplied by the product's individual price.</a:t>
            </a:r>
            <a:endParaRPr b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CC5EE9-392C-3F78-E215-ED7D47D6C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46839" y="365809"/>
            <a:ext cx="373185" cy="3731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336420-E6F3-0EF9-23CE-EF69DD15E0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197998" y="1495372"/>
            <a:ext cx="2412570" cy="21527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655D2E-9238-C870-03C8-9931905C15DB}"/>
              </a:ext>
            </a:extLst>
          </p:cNvPr>
          <p:cNvSpPr txBox="1"/>
          <p:nvPr/>
        </p:nvSpPr>
        <p:spPr>
          <a:xfrm>
            <a:off x="251052" y="3789285"/>
            <a:ext cx="8804292" cy="11695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Explanation</a:t>
            </a:r>
            <a:r>
              <a:rPr lang="en-US" b="1" u="sng" dirty="0">
                <a:latin typeface="Catamaran" panose="020B0604020202020204" charset="0"/>
                <a:cs typeface="Catamaran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This query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joins the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order_items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table (aliased as oi) with the products table (aliased as p)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on their common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product_id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It then calculates the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total sales for each product by multiplying the quantity of each item sold by its price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The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SUM()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aggregate function is used to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total these amounts for all instances of a particular product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Finally,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GROUP BY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p.product_name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ensures that the sum is calculated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individually for each distinct product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, providing a clear overview of sales performance per item.</a:t>
            </a:r>
          </a:p>
        </p:txBody>
      </p:sp>
      <p:sp>
        <p:nvSpPr>
          <p:cNvPr id="5" name="Arrow: Left 4">
            <a:hlinkClick r:id="rId5" action="ppaction://hlinksldjump"/>
            <a:extLst>
              <a:ext uri="{FF2B5EF4-FFF2-40B4-BE49-F238E27FC236}">
                <a16:creationId xmlns:a16="http://schemas.microsoft.com/office/drawing/2014/main" id="{36B4B7D7-F210-EA70-0895-49443930E0AA}"/>
              </a:ext>
            </a:extLst>
          </p:cNvPr>
          <p:cNvSpPr/>
          <p:nvPr/>
        </p:nvSpPr>
        <p:spPr>
          <a:xfrm>
            <a:off x="89210" y="156117"/>
            <a:ext cx="795453" cy="14725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B68F76-484C-7558-DE5C-0B922BEB25A2}"/>
              </a:ext>
            </a:extLst>
          </p:cNvPr>
          <p:cNvSpPr txBox="1"/>
          <p:nvPr/>
        </p:nvSpPr>
        <p:spPr>
          <a:xfrm>
            <a:off x="137531" y="-40417"/>
            <a:ext cx="930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tamaran" panose="020B0604020202020204" charset="0"/>
                <a:cs typeface="Catamaran" panose="020B0604020202020204" charset="0"/>
              </a:rPr>
              <a:t>Queries</a:t>
            </a:r>
          </a:p>
        </p:txBody>
      </p:sp>
    </p:spTree>
    <p:extLst>
      <p:ext uri="{BB962C8B-B14F-4D97-AF65-F5344CB8AC3E}">
        <p14:creationId xmlns:p14="http://schemas.microsoft.com/office/powerpoint/2010/main" val="3324891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">
          <a:extLst>
            <a:ext uri="{FF2B5EF4-FFF2-40B4-BE49-F238E27FC236}">
              <a16:creationId xmlns:a16="http://schemas.microsoft.com/office/drawing/2014/main" id="{3398CBCA-A5DB-CE53-D4F6-50A7DD520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37">
            <a:extLst>
              <a:ext uri="{FF2B5EF4-FFF2-40B4-BE49-F238E27FC236}">
                <a16:creationId xmlns:a16="http://schemas.microsoft.com/office/drawing/2014/main" id="{CC4293D8-AB50-F216-34E4-2624493849F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33432" y="1045489"/>
            <a:ext cx="4722392" cy="2743796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sz="2000" b="1" dirty="0">
                <a:solidFill>
                  <a:schemeClr val="tx1"/>
                </a:solidFill>
              </a:rPr>
              <a:t>SQL Code:</a:t>
            </a:r>
          </a:p>
          <a:p>
            <a:pPr marL="0" lvl="0" indent="0"/>
            <a:r>
              <a:rPr lang="en-US" sz="1700" dirty="0"/>
              <a:t>SELECT </a:t>
            </a:r>
            <a:r>
              <a:rPr lang="en-US" sz="1700" dirty="0" err="1"/>
              <a:t>c.full_name</a:t>
            </a:r>
            <a:r>
              <a:rPr lang="en-US" sz="1700" dirty="0"/>
              <a:t>, SUM(</a:t>
            </a:r>
            <a:r>
              <a:rPr lang="en-US" sz="1700" dirty="0" err="1"/>
              <a:t>p.amount</a:t>
            </a:r>
            <a:r>
              <a:rPr lang="en-US" sz="1700" dirty="0"/>
              <a:t>) AS </a:t>
            </a:r>
            <a:r>
              <a:rPr lang="en-US" sz="1700" dirty="0" err="1"/>
              <a:t>total_spent</a:t>
            </a:r>
            <a:r>
              <a:rPr lang="en-US" sz="1700" dirty="0"/>
              <a:t> </a:t>
            </a:r>
          </a:p>
          <a:p>
            <a:pPr marL="0" lvl="0" indent="0"/>
            <a:r>
              <a:rPr lang="en-US" sz="1700" dirty="0"/>
              <a:t>FROM customers c </a:t>
            </a:r>
          </a:p>
          <a:p>
            <a:pPr marL="0" lvl="0" indent="0"/>
            <a:r>
              <a:rPr lang="en-US" sz="1700" dirty="0"/>
              <a:t>JOIN orders o ON </a:t>
            </a:r>
            <a:r>
              <a:rPr lang="en-US" sz="1700" dirty="0" err="1"/>
              <a:t>c.customer_id</a:t>
            </a:r>
            <a:r>
              <a:rPr lang="en-US" sz="1700" dirty="0"/>
              <a:t> = </a:t>
            </a:r>
            <a:r>
              <a:rPr lang="en-US" sz="1700" dirty="0" err="1"/>
              <a:t>o.customer_id</a:t>
            </a:r>
            <a:r>
              <a:rPr lang="en-US" sz="1700" dirty="0"/>
              <a:t> </a:t>
            </a:r>
          </a:p>
          <a:p>
            <a:pPr marL="0" lvl="0" indent="0"/>
            <a:r>
              <a:rPr lang="en-US" sz="1700" dirty="0"/>
              <a:t>JOIN payments p ON </a:t>
            </a:r>
            <a:r>
              <a:rPr lang="en-US" sz="1700" dirty="0" err="1"/>
              <a:t>o.order_id</a:t>
            </a:r>
            <a:r>
              <a:rPr lang="en-US" sz="1700" dirty="0"/>
              <a:t> = </a:t>
            </a:r>
            <a:r>
              <a:rPr lang="en-US" sz="1700" dirty="0" err="1"/>
              <a:t>p.order_id</a:t>
            </a:r>
            <a:r>
              <a:rPr lang="en-US" sz="1700" dirty="0"/>
              <a:t> </a:t>
            </a:r>
          </a:p>
          <a:p>
            <a:pPr marL="0" lvl="0" indent="0"/>
            <a:r>
              <a:rPr lang="en-US" sz="1700" dirty="0"/>
              <a:t>GROUP BY </a:t>
            </a:r>
            <a:r>
              <a:rPr lang="en-US" sz="1700" dirty="0" err="1"/>
              <a:t>c.full_name</a:t>
            </a:r>
            <a:r>
              <a:rPr lang="en-US" sz="1700" dirty="0"/>
              <a:t> </a:t>
            </a:r>
          </a:p>
          <a:p>
            <a:pPr marL="0" lvl="0" indent="0"/>
            <a:r>
              <a:rPr lang="en-US" sz="1700" dirty="0"/>
              <a:t>ORDER BY </a:t>
            </a:r>
            <a:r>
              <a:rPr lang="en-US" sz="1700" dirty="0" err="1"/>
              <a:t>total_spent</a:t>
            </a:r>
            <a:r>
              <a:rPr lang="en-US" sz="1700" dirty="0"/>
              <a:t> </a:t>
            </a:r>
          </a:p>
          <a:p>
            <a:pPr marL="0" lvl="0" indent="0"/>
            <a:r>
              <a:rPr lang="en-US" sz="1700" dirty="0"/>
              <a:t>DESC </a:t>
            </a:r>
          </a:p>
          <a:p>
            <a:pPr marL="0" lvl="0" indent="0"/>
            <a:r>
              <a:rPr lang="en-US" sz="1700" dirty="0"/>
              <a:t>LIMIT 1; </a:t>
            </a:r>
            <a:endParaRPr sz="1700" dirty="0">
              <a:solidFill>
                <a:schemeClr val="tx1"/>
              </a:solidFill>
            </a:endParaRPr>
          </a:p>
        </p:txBody>
      </p:sp>
      <p:sp>
        <p:nvSpPr>
          <p:cNvPr id="1440" name="Google Shape;1440;p37">
            <a:extLst>
              <a:ext uri="{FF2B5EF4-FFF2-40B4-BE49-F238E27FC236}">
                <a16:creationId xmlns:a16="http://schemas.microsoft.com/office/drawing/2014/main" id="{987F1B8A-97FF-F0B2-6CB0-BCA5955AA31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808612" y="320897"/>
            <a:ext cx="7331778" cy="977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Query 4: Top-Spending Customer</a:t>
            </a:r>
          </a:p>
          <a:p>
            <a:pPr marL="0" lvl="0" indent="0"/>
            <a:r>
              <a:rPr lang="en-US" sz="1400" dirty="0"/>
              <a:t>Purpose</a:t>
            </a:r>
            <a:r>
              <a:rPr lang="en-US" dirty="0"/>
              <a:t>:</a:t>
            </a:r>
            <a:r>
              <a:rPr lang="en-US" sz="1400" b="0" dirty="0"/>
              <a:t> To identify the customer who has spent the highest total amount of money across all their orders.</a:t>
            </a:r>
            <a:endParaRPr b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E72D25-20E7-427A-587E-0F9297B18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46839" y="320897"/>
            <a:ext cx="373185" cy="3731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D348C2-A9FD-F0FD-6F07-3192161D732A}"/>
              </a:ext>
            </a:extLst>
          </p:cNvPr>
          <p:cNvSpPr txBox="1"/>
          <p:nvPr/>
        </p:nvSpPr>
        <p:spPr>
          <a:xfrm>
            <a:off x="251052" y="3789285"/>
            <a:ext cx="8804292" cy="11695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Explanation</a:t>
            </a:r>
            <a:r>
              <a:rPr lang="en-US" b="1" u="sng" dirty="0">
                <a:latin typeface="Catamaran" panose="020B0604020202020204" charset="0"/>
                <a:cs typeface="Catamaran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This query involves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joining three tables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: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customers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(aliased as c),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orders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(aliased as o), and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payments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(aliased as p). The joins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link customers to their orders, and then orders to their respective payments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The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SUM(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p.amount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)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aggregate function calculates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the total amount spent by each customer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Results are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grouped by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c.full_name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to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ensure a sum per customer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ORDER BY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total_spent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DESC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sorts the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customers from highest to lowest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spending, and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LIMIT 1 retrieves only the top customer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, effectively identifying the highest spender.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345445-E918-D514-4C97-FFAAF8790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0215" y="2030292"/>
            <a:ext cx="2845803" cy="1082916"/>
          </a:xfrm>
          <a:prstGeom prst="rect">
            <a:avLst/>
          </a:prstGeom>
        </p:spPr>
      </p:pic>
      <p:sp>
        <p:nvSpPr>
          <p:cNvPr id="5" name="Arrow: Left 4">
            <a:hlinkClick r:id="rId5" action="ppaction://hlinksldjump"/>
            <a:extLst>
              <a:ext uri="{FF2B5EF4-FFF2-40B4-BE49-F238E27FC236}">
                <a16:creationId xmlns:a16="http://schemas.microsoft.com/office/drawing/2014/main" id="{3D901F1E-1B88-29B0-7490-E8142A369365}"/>
              </a:ext>
            </a:extLst>
          </p:cNvPr>
          <p:cNvSpPr/>
          <p:nvPr/>
        </p:nvSpPr>
        <p:spPr>
          <a:xfrm>
            <a:off x="89210" y="156117"/>
            <a:ext cx="795453" cy="14725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633B40-5278-006B-A9A0-4F08D8662E73}"/>
              </a:ext>
            </a:extLst>
          </p:cNvPr>
          <p:cNvSpPr txBox="1"/>
          <p:nvPr/>
        </p:nvSpPr>
        <p:spPr>
          <a:xfrm>
            <a:off x="137531" y="-40417"/>
            <a:ext cx="930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tamaran" panose="020B0604020202020204" charset="0"/>
                <a:cs typeface="Catamaran" panose="020B0604020202020204" charset="0"/>
              </a:rPr>
              <a:t>Queries</a:t>
            </a:r>
          </a:p>
        </p:txBody>
      </p:sp>
    </p:spTree>
    <p:extLst>
      <p:ext uri="{BB962C8B-B14F-4D97-AF65-F5344CB8AC3E}">
        <p14:creationId xmlns:p14="http://schemas.microsoft.com/office/powerpoint/2010/main" val="2755197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">
          <a:extLst>
            <a:ext uri="{FF2B5EF4-FFF2-40B4-BE49-F238E27FC236}">
              <a16:creationId xmlns:a16="http://schemas.microsoft.com/office/drawing/2014/main" id="{3EC10C5C-FC09-634C-47A6-06488BECDA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37">
            <a:extLst>
              <a:ext uri="{FF2B5EF4-FFF2-40B4-BE49-F238E27FC236}">
                <a16:creationId xmlns:a16="http://schemas.microsoft.com/office/drawing/2014/main" id="{3FA682BC-C29D-A9CD-F69F-93E7ECDDBF0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33432" y="1670821"/>
            <a:ext cx="4208506" cy="1609357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sz="1700" b="1" dirty="0">
                <a:solidFill>
                  <a:schemeClr val="tx1"/>
                </a:solidFill>
              </a:rPr>
              <a:t>SQL Code:</a:t>
            </a:r>
          </a:p>
          <a:p>
            <a:pPr marL="0" lvl="0" indent="0"/>
            <a:r>
              <a:rPr lang="en-US" sz="1700" dirty="0"/>
              <a:t>SELECT </a:t>
            </a:r>
            <a:r>
              <a:rPr lang="en-US" sz="1700" dirty="0" err="1"/>
              <a:t>o.order_id</a:t>
            </a:r>
            <a:r>
              <a:rPr lang="en-US" sz="1700" dirty="0"/>
              <a:t>, </a:t>
            </a:r>
            <a:r>
              <a:rPr lang="en-US" sz="1700" dirty="0" err="1"/>
              <a:t>o.order_status</a:t>
            </a:r>
            <a:r>
              <a:rPr lang="en-US" sz="1700" dirty="0"/>
              <a:t>, </a:t>
            </a:r>
            <a:r>
              <a:rPr lang="en-US" sz="1700" dirty="0" err="1"/>
              <a:t>s.shipping_address</a:t>
            </a:r>
            <a:r>
              <a:rPr lang="en-US" sz="1700" dirty="0"/>
              <a:t>, </a:t>
            </a:r>
            <a:r>
              <a:rPr lang="en-US" sz="1700" dirty="0" err="1"/>
              <a:t>s.delivery_status</a:t>
            </a:r>
            <a:r>
              <a:rPr lang="en-US" sz="1700" dirty="0"/>
              <a:t> </a:t>
            </a:r>
          </a:p>
          <a:p>
            <a:pPr marL="0" lvl="0" indent="0"/>
            <a:r>
              <a:rPr lang="en-US" sz="1700" dirty="0"/>
              <a:t>FROM orders o </a:t>
            </a:r>
          </a:p>
          <a:p>
            <a:pPr marL="0" lvl="0" indent="0"/>
            <a:r>
              <a:rPr lang="en-US" sz="1700" dirty="0"/>
              <a:t>JOIN shipping s ON </a:t>
            </a:r>
            <a:r>
              <a:rPr lang="en-US" sz="1700" dirty="0" err="1"/>
              <a:t>o.order_id</a:t>
            </a:r>
            <a:r>
              <a:rPr lang="en-US" sz="1700" dirty="0"/>
              <a:t> = </a:t>
            </a:r>
            <a:r>
              <a:rPr lang="en-US" sz="1700" dirty="0" err="1"/>
              <a:t>s.order_id</a:t>
            </a:r>
            <a:r>
              <a:rPr lang="en-US" sz="1700" dirty="0"/>
              <a:t>; </a:t>
            </a:r>
            <a:endParaRPr sz="1700" dirty="0">
              <a:solidFill>
                <a:schemeClr val="tx1"/>
              </a:solidFill>
            </a:endParaRPr>
          </a:p>
        </p:txBody>
      </p:sp>
      <p:sp>
        <p:nvSpPr>
          <p:cNvPr id="1440" name="Google Shape;1440;p37">
            <a:extLst>
              <a:ext uri="{FF2B5EF4-FFF2-40B4-BE49-F238E27FC236}">
                <a16:creationId xmlns:a16="http://schemas.microsoft.com/office/drawing/2014/main" id="{9250DA43-DE3D-AC63-04C2-00DFC46061D5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816046" y="439218"/>
            <a:ext cx="7331778" cy="977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Query 5: Shipping Details</a:t>
            </a:r>
          </a:p>
          <a:p>
            <a:pPr marL="0" lvl="0" indent="0"/>
            <a:r>
              <a:rPr lang="en-US" sz="1400" dirty="0"/>
              <a:t>Purpose</a:t>
            </a:r>
            <a:r>
              <a:rPr lang="en-US" dirty="0"/>
              <a:t>: </a:t>
            </a:r>
            <a:r>
              <a:rPr lang="en-US" sz="1400" b="0" dirty="0"/>
              <a:t>To retrieve all orders along with their corresponding shipping status and the delivery address.</a:t>
            </a:r>
            <a:endParaRPr b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D82376-7C4F-DEA0-13F4-7D059A237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46839" y="439218"/>
            <a:ext cx="373185" cy="3731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BD0997-DB08-034A-E513-78630BBB36CF}"/>
              </a:ext>
            </a:extLst>
          </p:cNvPr>
          <p:cNvSpPr txBox="1"/>
          <p:nvPr/>
        </p:nvSpPr>
        <p:spPr>
          <a:xfrm>
            <a:off x="251052" y="3789285"/>
            <a:ext cx="8804292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Explanation</a:t>
            </a:r>
            <a:r>
              <a:rPr lang="en-US" b="1" u="sng" dirty="0">
                <a:latin typeface="Catamaran" panose="020B0604020202020204" charset="0"/>
                <a:cs typeface="Catamaran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This query performs an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INNER JOIN between the orders table (aliased as o) and the shipping table (aliased as s)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The join condition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o.order_id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=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s.order_id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links each order to its specific shipping information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The selected columns include the </a:t>
            </a:r>
            <a:r>
              <a:rPr lang="en-US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order_id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and </a:t>
            </a:r>
            <a:r>
              <a:rPr lang="en-US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order_status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from the orders table, and the </a:t>
            </a:r>
            <a:r>
              <a:rPr lang="en-US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shipping_address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and </a:t>
            </a:r>
            <a:r>
              <a:rPr lang="en-US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delivery_status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from the shipping table, providing a complete view of an order's delivery journey.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B6B69A-861A-2363-A5FB-88876EDEF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3198" y="1767071"/>
            <a:ext cx="4208506" cy="1609357"/>
          </a:xfrm>
          <a:prstGeom prst="rect">
            <a:avLst/>
          </a:prstGeom>
        </p:spPr>
      </p:pic>
      <p:sp>
        <p:nvSpPr>
          <p:cNvPr id="7" name="Arrow: Left 6">
            <a:hlinkClick r:id="rId5" action="ppaction://hlinksldjump"/>
            <a:extLst>
              <a:ext uri="{FF2B5EF4-FFF2-40B4-BE49-F238E27FC236}">
                <a16:creationId xmlns:a16="http://schemas.microsoft.com/office/drawing/2014/main" id="{BB79CF88-2FD8-8DB4-1FBD-961247E71D62}"/>
              </a:ext>
            </a:extLst>
          </p:cNvPr>
          <p:cNvSpPr/>
          <p:nvPr/>
        </p:nvSpPr>
        <p:spPr>
          <a:xfrm>
            <a:off x="89210" y="156117"/>
            <a:ext cx="795453" cy="14725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F7B48F-09D1-5AE3-CFC0-64064BE6D957}"/>
              </a:ext>
            </a:extLst>
          </p:cNvPr>
          <p:cNvSpPr txBox="1"/>
          <p:nvPr/>
        </p:nvSpPr>
        <p:spPr>
          <a:xfrm>
            <a:off x="137531" y="-40417"/>
            <a:ext cx="930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tamaran" panose="020B0604020202020204" charset="0"/>
                <a:cs typeface="Catamaran" panose="020B0604020202020204" charset="0"/>
              </a:rPr>
              <a:t>Queries</a:t>
            </a:r>
          </a:p>
        </p:txBody>
      </p:sp>
    </p:spTree>
    <p:extLst>
      <p:ext uri="{BB962C8B-B14F-4D97-AF65-F5344CB8AC3E}">
        <p14:creationId xmlns:p14="http://schemas.microsoft.com/office/powerpoint/2010/main" val="3496614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">
          <a:extLst>
            <a:ext uri="{FF2B5EF4-FFF2-40B4-BE49-F238E27FC236}">
              <a16:creationId xmlns:a16="http://schemas.microsoft.com/office/drawing/2014/main" id="{A3908329-D637-F5B9-7503-9378B824C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37">
            <a:extLst>
              <a:ext uri="{FF2B5EF4-FFF2-40B4-BE49-F238E27FC236}">
                <a16:creationId xmlns:a16="http://schemas.microsoft.com/office/drawing/2014/main" id="{94B1C0FF-74C7-3C7E-0E29-736A9EE41B9F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1133" y="1398541"/>
            <a:ext cx="4722392" cy="2153915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sz="1700" b="1" dirty="0">
                <a:solidFill>
                  <a:schemeClr val="tx1"/>
                </a:solidFill>
              </a:rPr>
              <a:t>SQL Code:</a:t>
            </a:r>
          </a:p>
          <a:p>
            <a:pPr marL="0" lvl="0" indent="0"/>
            <a:r>
              <a:rPr lang="en-US" sz="1700" dirty="0"/>
              <a:t>SELECT </a:t>
            </a:r>
            <a:r>
              <a:rPr lang="en-US" sz="1700" dirty="0" err="1"/>
              <a:t>p.product_name</a:t>
            </a:r>
            <a:r>
              <a:rPr lang="en-US" sz="1700" dirty="0"/>
              <a:t>, COUNT(</a:t>
            </a:r>
            <a:r>
              <a:rPr lang="en-US" sz="1700" dirty="0" err="1"/>
              <a:t>oi.order_id</a:t>
            </a:r>
            <a:r>
              <a:rPr lang="en-US" sz="1700" dirty="0"/>
              <a:t>) AS </a:t>
            </a:r>
            <a:r>
              <a:rPr lang="en-US" sz="1700" dirty="0" err="1"/>
              <a:t>orders_count</a:t>
            </a:r>
            <a:r>
              <a:rPr lang="en-US" sz="1700" dirty="0"/>
              <a:t> </a:t>
            </a:r>
          </a:p>
          <a:p>
            <a:pPr marL="0" lvl="0" indent="0"/>
            <a:r>
              <a:rPr lang="en-US" sz="1700" dirty="0"/>
              <a:t>FROM products p </a:t>
            </a:r>
          </a:p>
          <a:p>
            <a:pPr marL="0" lvl="0" indent="0"/>
            <a:r>
              <a:rPr lang="en-US" sz="1700" dirty="0"/>
              <a:t>JOIN </a:t>
            </a:r>
            <a:r>
              <a:rPr lang="en-US" sz="1700" dirty="0" err="1"/>
              <a:t>order_items</a:t>
            </a:r>
            <a:r>
              <a:rPr lang="en-US" sz="1700" dirty="0"/>
              <a:t> oi ON </a:t>
            </a:r>
            <a:r>
              <a:rPr lang="en-US" sz="1700" dirty="0" err="1"/>
              <a:t>p.product_id</a:t>
            </a:r>
            <a:r>
              <a:rPr lang="en-US" sz="1700" dirty="0"/>
              <a:t> = </a:t>
            </a:r>
            <a:r>
              <a:rPr lang="en-US" sz="1700" dirty="0" err="1"/>
              <a:t>oi.product_id</a:t>
            </a:r>
            <a:r>
              <a:rPr lang="en-US" sz="1700" dirty="0"/>
              <a:t> GROUP BY </a:t>
            </a:r>
            <a:r>
              <a:rPr lang="en-US" sz="1700" dirty="0" err="1"/>
              <a:t>p.product_name</a:t>
            </a:r>
            <a:r>
              <a:rPr lang="en-US" sz="1700" dirty="0"/>
              <a:t>; </a:t>
            </a:r>
            <a:endParaRPr sz="1700" dirty="0">
              <a:solidFill>
                <a:schemeClr val="tx1"/>
              </a:solidFill>
            </a:endParaRPr>
          </a:p>
        </p:txBody>
      </p:sp>
      <p:sp>
        <p:nvSpPr>
          <p:cNvPr id="1440" name="Google Shape;1440;p37">
            <a:extLst>
              <a:ext uri="{FF2B5EF4-FFF2-40B4-BE49-F238E27FC236}">
                <a16:creationId xmlns:a16="http://schemas.microsoft.com/office/drawing/2014/main" id="{D8C59233-6EC9-5F1F-8C18-06C78A93C6A9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808612" y="421491"/>
            <a:ext cx="7331778" cy="977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Query 6: Orders per Product</a:t>
            </a:r>
          </a:p>
          <a:p>
            <a:pPr marL="0" lvl="0" indent="0"/>
            <a:r>
              <a:rPr lang="en-US" sz="1400" dirty="0"/>
              <a:t>Purpose</a:t>
            </a:r>
            <a:r>
              <a:rPr lang="en-US" dirty="0"/>
              <a:t>: </a:t>
            </a:r>
            <a:r>
              <a:rPr lang="en-US" sz="1400" b="0" dirty="0"/>
              <a:t>To determine the total number of orders in which each product has been included.</a:t>
            </a:r>
            <a:endParaRPr b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6C4D50-F195-D972-1852-39E79D5DA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41133" y="421491"/>
            <a:ext cx="373185" cy="3731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544A2D-5643-2E22-1B92-6512D9D28763}"/>
              </a:ext>
            </a:extLst>
          </p:cNvPr>
          <p:cNvSpPr txBox="1"/>
          <p:nvPr/>
        </p:nvSpPr>
        <p:spPr>
          <a:xfrm>
            <a:off x="251052" y="3789285"/>
            <a:ext cx="8804292" cy="11695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Explanation</a:t>
            </a:r>
            <a:r>
              <a:rPr lang="en-US" b="1" u="sng" dirty="0">
                <a:latin typeface="Catamaran" panose="020B0604020202020204" charset="0"/>
                <a:cs typeface="Catamaran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This query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joins the products table (aliased as p) with the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order_items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table (aliased as oi)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on their common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product_id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The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COUNT(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oi.order_id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)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aggregate function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counts the number of times each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product_id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appears in the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order_items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table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, effectively counting how many orders each product is part of.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The GROUP BY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p.product_name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clause ensures that the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count is performed for each distinct product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, providing an overview of product popularity by order frequency.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AD9884-7955-322B-BA67-0174C2A1C3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6618" y="1239333"/>
            <a:ext cx="3396249" cy="2472332"/>
          </a:xfrm>
          <a:prstGeom prst="rect">
            <a:avLst/>
          </a:prstGeom>
        </p:spPr>
      </p:pic>
      <p:sp>
        <p:nvSpPr>
          <p:cNvPr id="5" name="Arrow: Left 4">
            <a:hlinkClick r:id="rId5" action="ppaction://hlinksldjump"/>
            <a:extLst>
              <a:ext uri="{FF2B5EF4-FFF2-40B4-BE49-F238E27FC236}">
                <a16:creationId xmlns:a16="http://schemas.microsoft.com/office/drawing/2014/main" id="{E618E0FF-66CD-9E73-4273-D7E1FD365C0D}"/>
              </a:ext>
            </a:extLst>
          </p:cNvPr>
          <p:cNvSpPr/>
          <p:nvPr/>
        </p:nvSpPr>
        <p:spPr>
          <a:xfrm>
            <a:off x="89210" y="156117"/>
            <a:ext cx="795453" cy="14725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B1D9DA-864D-A122-908F-8CF7144C3080}"/>
              </a:ext>
            </a:extLst>
          </p:cNvPr>
          <p:cNvSpPr txBox="1"/>
          <p:nvPr/>
        </p:nvSpPr>
        <p:spPr>
          <a:xfrm>
            <a:off x="137531" y="-40417"/>
            <a:ext cx="930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tamaran" panose="020B0604020202020204" charset="0"/>
                <a:cs typeface="Catamaran" panose="020B0604020202020204" charset="0"/>
              </a:rPr>
              <a:t>Queries</a:t>
            </a:r>
          </a:p>
        </p:txBody>
      </p:sp>
    </p:spTree>
    <p:extLst>
      <p:ext uri="{BB962C8B-B14F-4D97-AF65-F5344CB8AC3E}">
        <p14:creationId xmlns:p14="http://schemas.microsoft.com/office/powerpoint/2010/main" val="36753035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">
          <a:extLst>
            <a:ext uri="{FF2B5EF4-FFF2-40B4-BE49-F238E27FC236}">
              <a16:creationId xmlns:a16="http://schemas.microsoft.com/office/drawing/2014/main" id="{38AEEA2B-FFB8-231A-8A69-A1F237BC7A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37">
            <a:extLst>
              <a:ext uri="{FF2B5EF4-FFF2-40B4-BE49-F238E27FC236}">
                <a16:creationId xmlns:a16="http://schemas.microsoft.com/office/drawing/2014/main" id="{ADF761E0-F3A9-39E6-3207-5513486328ED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16381" y="1013074"/>
            <a:ext cx="4722392" cy="2540448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sz="1700" b="1" dirty="0">
                <a:solidFill>
                  <a:schemeClr val="tx1"/>
                </a:solidFill>
              </a:rPr>
              <a:t>SQL Code:</a:t>
            </a:r>
          </a:p>
          <a:p>
            <a:pPr marL="0" lvl="0" indent="0"/>
            <a:r>
              <a:rPr lang="en-US" sz="1700" dirty="0"/>
              <a:t>SELECT </a:t>
            </a:r>
            <a:r>
              <a:rPr lang="en-US" sz="1700" dirty="0" err="1"/>
              <a:t>c.category_name</a:t>
            </a:r>
            <a:r>
              <a:rPr lang="en-US" sz="1700" dirty="0"/>
              <a:t>,    SUM(</a:t>
            </a:r>
            <a:r>
              <a:rPr lang="en-US" sz="1700" dirty="0" err="1"/>
              <a:t>oi.quantity</a:t>
            </a:r>
            <a:r>
              <a:rPr lang="en-US" sz="1700" dirty="0"/>
              <a:t>) AS </a:t>
            </a:r>
            <a:r>
              <a:rPr lang="en-US" sz="1700" dirty="0" err="1"/>
              <a:t>total_items_sold</a:t>
            </a:r>
            <a:endParaRPr lang="en-US" sz="1700" dirty="0"/>
          </a:p>
          <a:p>
            <a:pPr marL="0" lvl="0" indent="0"/>
            <a:r>
              <a:rPr lang="en-US" sz="1700" dirty="0"/>
              <a:t>FROM </a:t>
            </a:r>
            <a:r>
              <a:rPr lang="en-US" sz="1700" dirty="0" err="1"/>
              <a:t>order_items</a:t>
            </a:r>
            <a:r>
              <a:rPr lang="en-US" sz="1700" dirty="0"/>
              <a:t> oi</a:t>
            </a:r>
          </a:p>
          <a:p>
            <a:pPr marL="0" lvl="0" indent="0"/>
            <a:r>
              <a:rPr lang="en-US" sz="1700" dirty="0"/>
              <a:t>JOIN products p ON </a:t>
            </a:r>
            <a:r>
              <a:rPr lang="en-US" sz="1700" dirty="0" err="1"/>
              <a:t>oi.product_id</a:t>
            </a:r>
            <a:r>
              <a:rPr lang="en-US" sz="1700" dirty="0"/>
              <a:t> = </a:t>
            </a:r>
            <a:r>
              <a:rPr lang="en-US" sz="1700" dirty="0" err="1"/>
              <a:t>p.product_id</a:t>
            </a:r>
            <a:endParaRPr lang="en-US" sz="1700" dirty="0"/>
          </a:p>
          <a:p>
            <a:pPr marL="0" lvl="0" indent="0"/>
            <a:r>
              <a:rPr lang="en-US" sz="1700" dirty="0"/>
              <a:t>JOIN categories c ON </a:t>
            </a:r>
            <a:r>
              <a:rPr lang="en-US" sz="1700" dirty="0" err="1"/>
              <a:t>p.category_id</a:t>
            </a:r>
            <a:r>
              <a:rPr lang="en-US" sz="1700" dirty="0"/>
              <a:t> = </a:t>
            </a:r>
            <a:r>
              <a:rPr lang="en-US" sz="1700" dirty="0" err="1"/>
              <a:t>c.category_id</a:t>
            </a:r>
            <a:endParaRPr lang="en-US" sz="1700" dirty="0"/>
          </a:p>
          <a:p>
            <a:pPr marL="0" lvl="0" indent="0"/>
            <a:r>
              <a:rPr lang="en-US" sz="1700" dirty="0"/>
              <a:t>GROUP BY </a:t>
            </a:r>
            <a:r>
              <a:rPr lang="en-US" sz="1700" dirty="0" err="1"/>
              <a:t>c.category_name</a:t>
            </a:r>
            <a:endParaRPr lang="en-US" sz="1700" dirty="0"/>
          </a:p>
          <a:p>
            <a:pPr marL="0" lvl="0" indent="0"/>
            <a:r>
              <a:rPr lang="en-US" sz="1700" dirty="0"/>
              <a:t>ORDER BY </a:t>
            </a:r>
            <a:r>
              <a:rPr lang="en-US" sz="1700" dirty="0" err="1"/>
              <a:t>total_items_sold</a:t>
            </a:r>
            <a:r>
              <a:rPr lang="en-US" sz="1700" dirty="0"/>
              <a:t> DESC </a:t>
            </a:r>
          </a:p>
          <a:p>
            <a:pPr marL="0" lvl="0" indent="0"/>
            <a:r>
              <a:rPr lang="en-US" sz="1700" dirty="0"/>
              <a:t>LIMIT 1;</a:t>
            </a:r>
            <a:endParaRPr sz="1700" dirty="0">
              <a:solidFill>
                <a:schemeClr val="tx1"/>
              </a:solidFill>
            </a:endParaRPr>
          </a:p>
        </p:txBody>
      </p:sp>
      <p:sp>
        <p:nvSpPr>
          <p:cNvPr id="1440" name="Google Shape;1440;p37">
            <a:extLst>
              <a:ext uri="{FF2B5EF4-FFF2-40B4-BE49-F238E27FC236}">
                <a16:creationId xmlns:a16="http://schemas.microsoft.com/office/drawing/2014/main" id="{B3E4F1FC-E269-AD37-71D6-4C282F5CFCB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801178" y="296404"/>
            <a:ext cx="7331778" cy="977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Query 7: Most Popular Category</a:t>
            </a:r>
          </a:p>
          <a:p>
            <a:pPr marL="0" lvl="0" indent="0"/>
            <a:r>
              <a:rPr lang="en-US" sz="1400" dirty="0"/>
              <a:t>Purpose</a:t>
            </a:r>
            <a:r>
              <a:rPr lang="en-US" dirty="0"/>
              <a:t>: </a:t>
            </a:r>
            <a:r>
              <a:rPr lang="en-US" sz="1400" b="0" dirty="0"/>
              <a:t>To identify the product category with the highest total number of items sold across all orders.</a:t>
            </a:r>
            <a:endParaRPr b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73077E4-D6D4-C327-506E-989B835A5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72187" y="296404"/>
            <a:ext cx="373185" cy="3731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4F1F66-0210-A1B6-6B0B-F1F0C1634303}"/>
              </a:ext>
            </a:extLst>
          </p:cNvPr>
          <p:cNvSpPr txBox="1"/>
          <p:nvPr/>
        </p:nvSpPr>
        <p:spPr>
          <a:xfrm>
            <a:off x="251052" y="3789285"/>
            <a:ext cx="8804292" cy="11695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Explanation</a:t>
            </a:r>
            <a:r>
              <a:rPr lang="en-US" b="1" u="sng" dirty="0">
                <a:latin typeface="Catamaran" panose="020B0604020202020204" charset="0"/>
                <a:cs typeface="Catamaran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This query involves joining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three tables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: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order_items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(aliased as oi), products (aliased as p), and categories (aliased as c)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The joins connect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order items to their respective products, and then products to their categories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The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SUM(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oi.quantity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) 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aggregate function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calculates the total quantity of items sold for each category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Results are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grouped by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c.category_name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. ORDER BY </a:t>
            </a:r>
            <a:r>
              <a:rPr lang="en-US" b="1" dirty="0" err="1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total_items_sold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DESC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sorts the categories by the total number of items sold in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descending order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, and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LIMIT 1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 retrieves </a:t>
            </a:r>
            <a:r>
              <a:rPr lang="en-US" b="1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only the top category</a:t>
            </a:r>
            <a:r>
              <a:rPr lang="en-US" dirty="0">
                <a:solidFill>
                  <a:schemeClr val="tx1"/>
                </a:solidFill>
                <a:latin typeface="Catamaran" panose="020B0604020202020204" charset="0"/>
                <a:cs typeface="Catamaran" panose="020B0604020202020204" charset="0"/>
              </a:rPr>
              <a:t>, which represents the most popular one by sales volume.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FA5B65-391F-D1A1-C403-785A4C983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5760" y="1113682"/>
            <a:ext cx="3489820" cy="2540448"/>
          </a:xfrm>
          <a:prstGeom prst="rect">
            <a:avLst/>
          </a:prstGeom>
        </p:spPr>
      </p:pic>
      <p:sp>
        <p:nvSpPr>
          <p:cNvPr id="5" name="Arrow: Left 4">
            <a:hlinkClick r:id="rId5" action="ppaction://hlinksldjump"/>
            <a:extLst>
              <a:ext uri="{FF2B5EF4-FFF2-40B4-BE49-F238E27FC236}">
                <a16:creationId xmlns:a16="http://schemas.microsoft.com/office/drawing/2014/main" id="{E60E3779-411E-D32F-F127-0C40B813E606}"/>
              </a:ext>
            </a:extLst>
          </p:cNvPr>
          <p:cNvSpPr/>
          <p:nvPr/>
        </p:nvSpPr>
        <p:spPr>
          <a:xfrm>
            <a:off x="89210" y="156117"/>
            <a:ext cx="795453" cy="14725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B9A5C6-EDCE-B40C-065E-FFBE9B0854FA}"/>
              </a:ext>
            </a:extLst>
          </p:cNvPr>
          <p:cNvSpPr txBox="1"/>
          <p:nvPr/>
        </p:nvSpPr>
        <p:spPr>
          <a:xfrm>
            <a:off x="137531" y="-40417"/>
            <a:ext cx="930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tamaran" panose="020B0604020202020204" charset="0"/>
                <a:cs typeface="Catamaran" panose="020B0604020202020204" charset="0"/>
              </a:rPr>
              <a:t>Queries</a:t>
            </a:r>
          </a:p>
        </p:txBody>
      </p:sp>
    </p:spTree>
    <p:extLst>
      <p:ext uri="{BB962C8B-B14F-4D97-AF65-F5344CB8AC3E}">
        <p14:creationId xmlns:p14="http://schemas.microsoft.com/office/powerpoint/2010/main" val="1660320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35"/>
          <p:cNvSpPr txBox="1">
            <a:spLocks noGrp="1"/>
          </p:cNvSpPr>
          <p:nvPr>
            <p:ph type="title"/>
          </p:nvPr>
        </p:nvSpPr>
        <p:spPr>
          <a:xfrm>
            <a:off x="713225" y="202062"/>
            <a:ext cx="7791438" cy="10989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" sz="3200" dirty="0"/>
              <a:t>CONTENTS</a:t>
            </a:r>
            <a:br>
              <a:rPr lang="en" sz="3200" dirty="0"/>
            </a:br>
            <a:r>
              <a:rPr lang="en-US" sz="1600" b="0" dirty="0"/>
              <a:t>(Note: All content titles in this presentation are hyperlinked for direct navigation to their respective sections. Simply click on the content name to jump to it.)</a:t>
            </a:r>
            <a:endParaRPr sz="2000" b="0" dirty="0"/>
          </a:p>
        </p:txBody>
      </p:sp>
      <p:sp>
        <p:nvSpPr>
          <p:cNvPr id="1405" name="Google Shape;1405;p35"/>
          <p:cNvSpPr txBox="1">
            <a:spLocks noGrp="1"/>
          </p:cNvSpPr>
          <p:nvPr>
            <p:ph type="subTitle" idx="3"/>
          </p:nvPr>
        </p:nvSpPr>
        <p:spPr>
          <a:xfrm>
            <a:off x="3419250" y="395278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Practical data retrieval examples</a:t>
            </a:r>
            <a:endParaRPr sz="1600" dirty="0"/>
          </a:p>
        </p:txBody>
      </p:sp>
      <p:sp>
        <p:nvSpPr>
          <p:cNvPr id="1406" name="Google Shape;1406;p35"/>
          <p:cNvSpPr txBox="1">
            <a:spLocks noGrp="1"/>
          </p:cNvSpPr>
          <p:nvPr>
            <p:ph type="subTitle" idx="1"/>
          </p:nvPr>
        </p:nvSpPr>
        <p:spPr>
          <a:xfrm>
            <a:off x="713225" y="226756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 short Overview</a:t>
            </a:r>
            <a:endParaRPr dirty="0"/>
          </a:p>
        </p:txBody>
      </p:sp>
      <p:sp>
        <p:nvSpPr>
          <p:cNvPr id="1407" name="Google Shape;1407;p35"/>
          <p:cNvSpPr txBox="1">
            <a:spLocks noGrp="1"/>
          </p:cNvSpPr>
          <p:nvPr>
            <p:ph type="subTitle" idx="2"/>
          </p:nvPr>
        </p:nvSpPr>
        <p:spPr>
          <a:xfrm>
            <a:off x="713225" y="395278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Database schema visual representation</a:t>
            </a:r>
            <a:endParaRPr dirty="0"/>
          </a:p>
        </p:txBody>
      </p:sp>
      <p:sp>
        <p:nvSpPr>
          <p:cNvPr id="1408" name="Google Shape;1408;p35"/>
          <p:cNvSpPr txBox="1">
            <a:spLocks noGrp="1"/>
          </p:cNvSpPr>
          <p:nvPr>
            <p:ph type="subTitle" idx="4"/>
          </p:nvPr>
        </p:nvSpPr>
        <p:spPr>
          <a:xfrm>
            <a:off x="3419250" y="226756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SQL-Based Retail Model</a:t>
            </a:r>
          </a:p>
        </p:txBody>
      </p:sp>
      <p:sp>
        <p:nvSpPr>
          <p:cNvPr id="1409" name="Google Shape;1409;p35"/>
          <p:cNvSpPr txBox="1">
            <a:spLocks noGrp="1"/>
          </p:cNvSpPr>
          <p:nvPr>
            <p:ph type="title" idx="5"/>
          </p:nvPr>
        </p:nvSpPr>
        <p:spPr>
          <a:xfrm>
            <a:off x="1415375" y="1353088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410" name="Google Shape;1410;p35"/>
          <p:cNvSpPr txBox="1">
            <a:spLocks noGrp="1"/>
          </p:cNvSpPr>
          <p:nvPr>
            <p:ph type="title" idx="6"/>
          </p:nvPr>
        </p:nvSpPr>
        <p:spPr>
          <a:xfrm>
            <a:off x="4121400" y="3038450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411" name="Google Shape;1411;p35"/>
          <p:cNvSpPr txBox="1">
            <a:spLocks noGrp="1"/>
          </p:cNvSpPr>
          <p:nvPr>
            <p:ph type="title" idx="7"/>
          </p:nvPr>
        </p:nvSpPr>
        <p:spPr>
          <a:xfrm>
            <a:off x="1415375" y="3038450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412" name="Google Shape;1412;p35"/>
          <p:cNvSpPr txBox="1">
            <a:spLocks noGrp="1"/>
          </p:cNvSpPr>
          <p:nvPr>
            <p:ph type="title" idx="8"/>
          </p:nvPr>
        </p:nvSpPr>
        <p:spPr>
          <a:xfrm>
            <a:off x="4121400" y="1353088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13" name="Google Shape;1413;p35"/>
          <p:cNvSpPr txBox="1">
            <a:spLocks noGrp="1"/>
          </p:cNvSpPr>
          <p:nvPr>
            <p:ph type="subTitle" idx="9"/>
          </p:nvPr>
        </p:nvSpPr>
        <p:spPr>
          <a:xfrm>
            <a:off x="6125275" y="395278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Project takeaways and future analysis.</a:t>
            </a:r>
            <a:endParaRPr dirty="0"/>
          </a:p>
        </p:txBody>
      </p:sp>
      <p:sp>
        <p:nvSpPr>
          <p:cNvPr id="1414" name="Google Shape;1414;p35"/>
          <p:cNvSpPr txBox="1">
            <a:spLocks noGrp="1"/>
          </p:cNvSpPr>
          <p:nvPr>
            <p:ph type="subTitle" idx="13"/>
          </p:nvPr>
        </p:nvSpPr>
        <p:spPr>
          <a:xfrm>
            <a:off x="6125275" y="2267566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Core Tables Overview</a:t>
            </a:r>
          </a:p>
        </p:txBody>
      </p:sp>
      <p:sp>
        <p:nvSpPr>
          <p:cNvPr id="1415" name="Google Shape;1415;p35"/>
          <p:cNvSpPr txBox="1">
            <a:spLocks noGrp="1"/>
          </p:cNvSpPr>
          <p:nvPr>
            <p:ph type="title" idx="14"/>
          </p:nvPr>
        </p:nvSpPr>
        <p:spPr>
          <a:xfrm>
            <a:off x="6827425" y="3038450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416" name="Google Shape;1416;p35"/>
          <p:cNvSpPr txBox="1">
            <a:spLocks noGrp="1"/>
          </p:cNvSpPr>
          <p:nvPr>
            <p:ph type="title" idx="15"/>
          </p:nvPr>
        </p:nvSpPr>
        <p:spPr>
          <a:xfrm>
            <a:off x="6827425" y="1353088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17" name="Google Shape;1417;p35"/>
          <p:cNvSpPr txBox="1">
            <a:spLocks noGrp="1"/>
          </p:cNvSpPr>
          <p:nvPr>
            <p:ph type="subTitle" idx="16"/>
          </p:nvPr>
        </p:nvSpPr>
        <p:spPr>
          <a:xfrm>
            <a:off x="713225" y="19370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hlinkClick r:id="rId3" action="ppaction://hlinksldjump"/>
              </a:rPr>
              <a:t>About MySQL</a:t>
            </a:r>
            <a:endParaRPr dirty="0"/>
          </a:p>
        </p:txBody>
      </p:sp>
      <p:sp>
        <p:nvSpPr>
          <p:cNvPr id="1418" name="Google Shape;1418;p35"/>
          <p:cNvSpPr txBox="1">
            <a:spLocks noGrp="1"/>
          </p:cNvSpPr>
          <p:nvPr>
            <p:ph type="subTitle" idx="17"/>
          </p:nvPr>
        </p:nvSpPr>
        <p:spPr>
          <a:xfrm>
            <a:off x="453256" y="3567581"/>
            <a:ext cx="2825437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400" dirty="0">
                <a:hlinkClick r:id="rId4" action="ppaction://hlinksldjump"/>
              </a:rPr>
              <a:t>Entity Relationship Diagram</a:t>
            </a:r>
            <a:endParaRPr sz="1400" dirty="0"/>
          </a:p>
        </p:txBody>
      </p:sp>
      <p:sp>
        <p:nvSpPr>
          <p:cNvPr id="1419" name="Google Shape;1419;p35"/>
          <p:cNvSpPr txBox="1">
            <a:spLocks noGrp="1"/>
          </p:cNvSpPr>
          <p:nvPr>
            <p:ph type="subTitle" idx="18"/>
          </p:nvPr>
        </p:nvSpPr>
        <p:spPr>
          <a:xfrm>
            <a:off x="3419250" y="3567581"/>
            <a:ext cx="2502375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400" dirty="0">
                <a:hlinkClick r:id="rId5" action="ppaction://hlinksldjump"/>
              </a:rPr>
              <a:t>SQL Query Demonstrations</a:t>
            </a:r>
            <a:endParaRPr sz="1400" dirty="0"/>
          </a:p>
        </p:txBody>
      </p:sp>
      <p:sp>
        <p:nvSpPr>
          <p:cNvPr id="1420" name="Google Shape;1420;p35"/>
          <p:cNvSpPr txBox="1">
            <a:spLocks noGrp="1"/>
          </p:cNvSpPr>
          <p:nvPr>
            <p:ph type="subTitle" idx="19"/>
          </p:nvPr>
        </p:nvSpPr>
        <p:spPr>
          <a:xfrm>
            <a:off x="3419250" y="19370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hlinkClick r:id="rId6" action="ppaction://hlinksldjump"/>
              </a:rPr>
              <a:t>Project Overview</a:t>
            </a:r>
            <a:endParaRPr dirty="0"/>
          </a:p>
        </p:txBody>
      </p:sp>
      <p:sp>
        <p:nvSpPr>
          <p:cNvPr id="1421" name="Google Shape;1421;p35"/>
          <p:cNvSpPr txBox="1">
            <a:spLocks noGrp="1"/>
          </p:cNvSpPr>
          <p:nvPr>
            <p:ph type="subTitle" idx="20"/>
          </p:nvPr>
        </p:nvSpPr>
        <p:spPr>
          <a:xfrm>
            <a:off x="6125275" y="3567581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400" dirty="0">
                <a:hlinkClick r:id="rId7" action="ppaction://hlinksldjump"/>
              </a:rPr>
              <a:t>Conclusion &amp; Learnings</a:t>
            </a:r>
            <a:endParaRPr sz="1400" dirty="0"/>
          </a:p>
        </p:txBody>
      </p:sp>
      <p:sp>
        <p:nvSpPr>
          <p:cNvPr id="1422" name="Google Shape;1422;p35"/>
          <p:cNvSpPr txBox="1">
            <a:spLocks noGrp="1"/>
          </p:cNvSpPr>
          <p:nvPr>
            <p:ph type="subTitle" idx="21"/>
          </p:nvPr>
        </p:nvSpPr>
        <p:spPr>
          <a:xfrm>
            <a:off x="6125275" y="19370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hlinkClick r:id="rId8" action="ppaction://hlinksldjump"/>
              </a:rPr>
              <a:t>Database Tables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>
          <a:extLst>
            <a:ext uri="{FF2B5EF4-FFF2-40B4-BE49-F238E27FC236}">
              <a16:creationId xmlns:a16="http://schemas.microsoft.com/office/drawing/2014/main" id="{54529D32-54E0-D3F3-DA0F-346980836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6">
            <a:extLst>
              <a:ext uri="{FF2B5EF4-FFF2-40B4-BE49-F238E27FC236}">
                <a16:creationId xmlns:a16="http://schemas.microsoft.com/office/drawing/2014/main" id="{2B91E845-6166-8F27-7985-9EF47A57E1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750328"/>
            <a:ext cx="4064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800" dirty="0"/>
              <a:t>Conclusion &amp; Learnings</a:t>
            </a:r>
          </a:p>
        </p:txBody>
      </p:sp>
      <p:sp>
        <p:nvSpPr>
          <p:cNvPr id="1428" name="Google Shape;1428;p36">
            <a:extLst>
              <a:ext uri="{FF2B5EF4-FFF2-40B4-BE49-F238E27FC236}">
                <a16:creationId xmlns:a16="http://schemas.microsoft.com/office/drawing/2014/main" id="{E7013A04-D96D-DC6C-CE1F-E61EF0A58BB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3698394"/>
            <a:ext cx="4064400" cy="3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 Project takeaways and future analysis.</a:t>
            </a:r>
          </a:p>
        </p:txBody>
      </p:sp>
      <p:sp>
        <p:nvSpPr>
          <p:cNvPr id="1429" name="Google Shape;1429;p36">
            <a:extLst>
              <a:ext uri="{FF2B5EF4-FFF2-40B4-BE49-F238E27FC236}">
                <a16:creationId xmlns:a16="http://schemas.microsoft.com/office/drawing/2014/main" id="{B2B2F322-286B-6909-D2A0-80F47A47258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913638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2" name="Google Shape;1466;p40">
            <a:extLst>
              <a:ext uri="{FF2B5EF4-FFF2-40B4-BE49-F238E27FC236}">
                <a16:creationId xmlns:a16="http://schemas.microsoft.com/office/drawing/2014/main" id="{845EDF83-CDCC-D65B-C017-C86EE2E291E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6216" r="35684"/>
          <a:stretch/>
        </p:blipFill>
        <p:spPr>
          <a:xfrm>
            <a:off x="4943255" y="718078"/>
            <a:ext cx="3543251" cy="406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173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2">
          <a:extLst>
            <a:ext uri="{FF2B5EF4-FFF2-40B4-BE49-F238E27FC236}">
              <a16:creationId xmlns:a16="http://schemas.microsoft.com/office/drawing/2014/main" id="{508176C3-35E3-858C-D18E-C5B32264A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39">
            <a:extLst>
              <a:ext uri="{FF2B5EF4-FFF2-40B4-BE49-F238E27FC236}">
                <a16:creationId xmlns:a16="http://schemas.microsoft.com/office/drawing/2014/main" id="{AB2D815A-A1B7-3E49-D04E-AA37543EEE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9809" y="349404"/>
            <a:ext cx="5680864" cy="4705815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dirty="0"/>
              <a:t>This MySQL demonstration showcased effective database management and querying for an online retail system. Key takeaways include:</a:t>
            </a:r>
          </a:p>
          <a:p>
            <a:pPr marL="285750" lvl="0" indent="-285750" algn="l">
              <a:buBlip>
                <a:blip r:embed="rId3"/>
              </a:buBlip>
            </a:pPr>
            <a:r>
              <a:rPr lang="en-US" b="1" dirty="0"/>
              <a:t>Database Design</a:t>
            </a:r>
            <a:r>
              <a:rPr lang="en-US" dirty="0"/>
              <a:t>: Structured schema ensures data integrity and efficient retrieval.</a:t>
            </a:r>
          </a:p>
          <a:p>
            <a:pPr marL="285750" lvl="0" indent="-285750" algn="l">
              <a:buBlip>
                <a:blip r:embed="rId3"/>
              </a:buBlip>
            </a:pPr>
            <a:r>
              <a:rPr lang="en-US" b="1" dirty="0"/>
              <a:t>SQL Proficiency</a:t>
            </a:r>
            <a:r>
              <a:rPr lang="en-US" dirty="0"/>
              <a:t>: Demonstrated query writing for diverse analytical needs.</a:t>
            </a:r>
          </a:p>
          <a:p>
            <a:pPr marL="285750" lvl="0" indent="-285750" algn="l">
              <a:buBlip>
                <a:blip r:embed="rId3"/>
              </a:buBlip>
            </a:pPr>
            <a:r>
              <a:rPr lang="en-US" b="1" dirty="0"/>
              <a:t>Business Insights</a:t>
            </a:r>
            <a:r>
              <a:rPr lang="en-US" dirty="0"/>
              <a:t>: Extracted critical information like sales, top customers, inventory, and popular categories.</a:t>
            </a:r>
          </a:p>
          <a:p>
            <a:pPr marL="285750" lvl="0" indent="-285750" algn="l">
              <a:buBlip>
                <a:blip r:embed="rId3"/>
              </a:buBlip>
            </a:pPr>
            <a:r>
              <a:rPr lang="en-US" b="1" dirty="0"/>
              <a:t>Data Relationships</a:t>
            </a:r>
            <a:r>
              <a:rPr lang="en-US" dirty="0"/>
              <a:t>: Understood complex relationships using junction tables.</a:t>
            </a:r>
          </a:p>
          <a:p>
            <a:pPr marL="285750" lvl="0" indent="-285750" algn="l">
              <a:buBlip>
                <a:blip r:embed="rId3"/>
              </a:buBlip>
            </a:pPr>
            <a:r>
              <a:rPr lang="en-US" b="1" dirty="0"/>
              <a:t>Practical Application</a:t>
            </a:r>
            <a:r>
              <a:rPr lang="en-US" dirty="0"/>
              <a:t>: Illustrated SQL's use in monitoring operational aspects.</a:t>
            </a:r>
          </a:p>
          <a:p>
            <a:pPr marL="0" lvl="0" indent="0" algn="l"/>
            <a:r>
              <a:rPr lang="en-US" dirty="0"/>
              <a:t>The exercise highlights SQL's power in transforming data into actionable business intelligence.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600" b="1" u="sng" dirty="0"/>
          </a:p>
          <a:p>
            <a:pPr marL="0" lvl="0" indent="0" algn="l"/>
            <a:r>
              <a:rPr lang="en-US" b="1" u="sng" dirty="0"/>
              <a:t>Future Steps:</a:t>
            </a:r>
          </a:p>
          <a:p>
            <a:pPr marL="285750" lvl="0" indent="-285750" algn="l">
              <a:buBlip>
                <a:blip r:embed="rId3"/>
              </a:buBlip>
            </a:pPr>
            <a:r>
              <a:rPr lang="en-US" b="1" dirty="0"/>
              <a:t>Data Extraction</a:t>
            </a:r>
            <a:r>
              <a:rPr lang="en-US" dirty="0"/>
              <a:t>: Export datasets to Excel for further analysis.</a:t>
            </a:r>
          </a:p>
          <a:p>
            <a:pPr marL="285750" lvl="0" indent="-285750" algn="l">
              <a:buBlip>
                <a:blip r:embed="rId3"/>
              </a:buBlip>
            </a:pPr>
            <a:r>
              <a:rPr lang="en-US" b="1" dirty="0"/>
              <a:t>Data Visualization</a:t>
            </a:r>
            <a:r>
              <a:rPr lang="en-US" dirty="0"/>
              <a:t>: Use Power BI for interactive dashboards and deeper insights.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58725A-DAC7-5198-4C05-F53943402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4798" y="1768988"/>
            <a:ext cx="2929393" cy="2929393"/>
          </a:xfrm>
          <a:prstGeom prst="rect">
            <a:avLst/>
          </a:prstGeom>
        </p:spPr>
      </p:pic>
      <p:sp>
        <p:nvSpPr>
          <p:cNvPr id="7" name="Arrow: Left 6">
            <a:hlinkClick r:id="rId5" action="ppaction://hlinksldjump"/>
            <a:extLst>
              <a:ext uri="{FF2B5EF4-FFF2-40B4-BE49-F238E27FC236}">
                <a16:creationId xmlns:a16="http://schemas.microsoft.com/office/drawing/2014/main" id="{B3BEDEB7-E33C-E6DF-4771-4453460C892F}"/>
              </a:ext>
            </a:extLst>
          </p:cNvPr>
          <p:cNvSpPr/>
          <p:nvPr/>
        </p:nvSpPr>
        <p:spPr>
          <a:xfrm>
            <a:off x="74341" y="170276"/>
            <a:ext cx="1531434" cy="17912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58EB82-69AB-7D92-7D28-62E19D099D8C}"/>
              </a:ext>
            </a:extLst>
          </p:cNvPr>
          <p:cNvSpPr txBox="1"/>
          <p:nvPr/>
        </p:nvSpPr>
        <p:spPr>
          <a:xfrm>
            <a:off x="360672" y="31776"/>
            <a:ext cx="958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tamaran" panose="020B0604020202020204" charset="0"/>
                <a:cs typeface="Catamaran" panose="020B060402020202020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3517074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2">
          <a:extLst>
            <a:ext uri="{FF2B5EF4-FFF2-40B4-BE49-F238E27FC236}">
              <a16:creationId xmlns:a16="http://schemas.microsoft.com/office/drawing/2014/main" id="{8A96FBE6-6F05-6C65-D917-18AD82576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39">
            <a:extLst>
              <a:ext uri="{FF2B5EF4-FFF2-40B4-BE49-F238E27FC236}">
                <a16:creationId xmlns:a16="http://schemas.microsoft.com/office/drawing/2014/main" id="{B0F3C4C9-44FD-8A4B-8ABE-495E16D82DD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9809" y="765716"/>
            <a:ext cx="5680864" cy="3932665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b="1" dirty="0"/>
              <a:t>Resources Used</a:t>
            </a:r>
          </a:p>
          <a:p>
            <a:pPr algn="l">
              <a:buBlip>
                <a:blip r:embed="rId3"/>
              </a:buBlip>
            </a:pPr>
            <a:r>
              <a:rPr lang="en-US" sz="2400" b="1" dirty="0"/>
              <a:t>MySQL Workbench </a:t>
            </a:r>
            <a:r>
              <a:rPr lang="en-US" sz="2400" dirty="0"/>
              <a:t>(for database management and querying)</a:t>
            </a:r>
          </a:p>
          <a:p>
            <a:pPr algn="l">
              <a:buBlip>
                <a:blip r:embed="rId3"/>
              </a:buBlip>
            </a:pPr>
            <a:r>
              <a:rPr lang="en-US" sz="2400" b="1" dirty="0"/>
              <a:t>Microsoft PowerPoint </a:t>
            </a:r>
            <a:r>
              <a:rPr lang="en-US" sz="2400" dirty="0"/>
              <a:t>(for presentation creation)</a:t>
            </a:r>
          </a:p>
          <a:p>
            <a:pPr algn="l">
              <a:buBlip>
                <a:blip r:embed="rId3"/>
              </a:buBlip>
            </a:pPr>
            <a:r>
              <a:rPr lang="en-US" sz="2400" b="1" dirty="0" err="1"/>
              <a:t>DrawSQL</a:t>
            </a:r>
            <a:r>
              <a:rPr lang="en-US" sz="2400" b="1" dirty="0"/>
              <a:t> </a:t>
            </a:r>
            <a:r>
              <a:rPr lang="en-US" sz="2400" dirty="0"/>
              <a:t>(for Entity Relationship Diagram generation)</a:t>
            </a:r>
          </a:p>
          <a:p>
            <a:pPr algn="l">
              <a:buBlip>
                <a:blip r:embed="rId3"/>
              </a:buBlip>
            </a:pPr>
            <a:r>
              <a:rPr lang="en-US" sz="2400" b="1" dirty="0" err="1"/>
              <a:t>Slidesgo</a:t>
            </a:r>
            <a:r>
              <a:rPr lang="en-US" sz="2400" dirty="0"/>
              <a:t> (for presentation template)</a:t>
            </a:r>
          </a:p>
          <a:p>
            <a:pPr algn="l">
              <a:buBlip>
                <a:blip r:embed="rId3"/>
              </a:buBlip>
            </a:pPr>
            <a:r>
              <a:rPr lang="en-US" sz="2400" b="1" dirty="0" err="1"/>
              <a:t>Flaticon</a:t>
            </a:r>
            <a:r>
              <a:rPr lang="en-US" sz="2400" dirty="0"/>
              <a:t> (for icons and stickers)</a:t>
            </a:r>
          </a:p>
          <a:p>
            <a:pPr algn="l">
              <a:buBlip>
                <a:blip r:embed="rId3"/>
              </a:buBlip>
            </a:pPr>
            <a:r>
              <a:rPr lang="en-US" sz="2400" b="1" dirty="0"/>
              <a:t>ChatGPT</a:t>
            </a:r>
            <a:r>
              <a:rPr lang="en-US" sz="2400" dirty="0"/>
              <a:t> (for enhancing content)</a:t>
            </a:r>
          </a:p>
          <a:p>
            <a:pPr marL="0" lvl="0" indent="0" algn="l"/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4450E7-2A4D-99CE-2E47-2D93F816AE1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044798" y="1768988"/>
            <a:ext cx="2929393" cy="2929393"/>
          </a:xfrm>
          <a:prstGeom prst="rect">
            <a:avLst/>
          </a:prstGeom>
        </p:spPr>
      </p:pic>
      <p:sp>
        <p:nvSpPr>
          <p:cNvPr id="7" name="Arrow: Left 6">
            <a:hlinkClick r:id="rId5" action="ppaction://hlinksldjump"/>
            <a:extLst>
              <a:ext uri="{FF2B5EF4-FFF2-40B4-BE49-F238E27FC236}">
                <a16:creationId xmlns:a16="http://schemas.microsoft.com/office/drawing/2014/main" id="{6AEA0E9A-DEAF-AA93-936C-BF2F4838DB93}"/>
              </a:ext>
            </a:extLst>
          </p:cNvPr>
          <p:cNvSpPr/>
          <p:nvPr/>
        </p:nvSpPr>
        <p:spPr>
          <a:xfrm>
            <a:off x="74341" y="170276"/>
            <a:ext cx="1531434" cy="17912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570A73-79C0-BC9C-BDDC-E4A140001394}"/>
              </a:ext>
            </a:extLst>
          </p:cNvPr>
          <p:cNvSpPr txBox="1"/>
          <p:nvPr/>
        </p:nvSpPr>
        <p:spPr>
          <a:xfrm>
            <a:off x="360672" y="31776"/>
            <a:ext cx="958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tamaran" panose="020B0604020202020204" charset="0"/>
                <a:cs typeface="Catamaran" panose="020B060402020202020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23619968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p60"/>
          <p:cNvSpPr txBox="1">
            <a:spLocks noGrp="1"/>
          </p:cNvSpPr>
          <p:nvPr>
            <p:ph type="subTitle" idx="1"/>
          </p:nvPr>
        </p:nvSpPr>
        <p:spPr>
          <a:xfrm>
            <a:off x="4572000" y="1959300"/>
            <a:ext cx="3858900" cy="1482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DM Sans"/>
                <a:ea typeface="DM Sans"/>
                <a:cs typeface="DM Sans"/>
                <a:sym typeface="DM Sans"/>
              </a:rPr>
              <a:t>Do you have any questions?</a:t>
            </a:r>
            <a:endParaRPr sz="1800" b="1" dirty="0"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hlinkClick r:id="rId3"/>
              </a:rPr>
              <a:t>avik305sarkhel@gmail.com</a:t>
            </a:r>
            <a:endParaRPr lang="en-US" sz="1800" dirty="0"/>
          </a:p>
          <a:p>
            <a:pPr marL="0" lvl="0" indent="0"/>
            <a:r>
              <a:rPr lang="en-US" sz="1800" dirty="0" err="1"/>
              <a:t>Github</a:t>
            </a:r>
            <a:r>
              <a:rPr lang="en-US" sz="1800" dirty="0"/>
              <a:t> Repository Link:</a:t>
            </a:r>
          </a:p>
          <a:p>
            <a:pPr marL="0" lvl="0" indent="0"/>
            <a:r>
              <a:rPr lang="en-US" sz="1800" dirty="0">
                <a:hlinkClick r:id="rId4"/>
              </a:rPr>
              <a:t>Click here</a:t>
            </a:r>
            <a:endParaRPr sz="1800" dirty="0"/>
          </a:p>
        </p:txBody>
      </p:sp>
      <p:pic>
        <p:nvPicPr>
          <p:cNvPr id="1925" name="Google Shape;1925;p6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/>
          <a:srcRect t="-12239" b="-12239"/>
          <a:stretch>
            <a:fillRect/>
          </a:stretch>
        </p:blipFill>
        <p:spPr>
          <a:xfrm>
            <a:off x="713224" y="785250"/>
            <a:ext cx="3122795" cy="3770484"/>
          </a:xfrm>
          <a:prstGeom prst="rect">
            <a:avLst/>
          </a:prstGeom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1BEA8D-0D9D-C533-3451-9EFA1AA3A9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4312" y="3505961"/>
            <a:ext cx="4061337" cy="7335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6"/>
          <p:cNvSpPr txBox="1">
            <a:spLocks noGrp="1"/>
          </p:cNvSpPr>
          <p:nvPr>
            <p:ph type="title"/>
          </p:nvPr>
        </p:nvSpPr>
        <p:spPr>
          <a:xfrm>
            <a:off x="713225" y="2652150"/>
            <a:ext cx="4064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4400" dirty="0"/>
              <a:t>About MySQL</a:t>
            </a:r>
            <a:br>
              <a:rPr lang="en-US" sz="4400" dirty="0"/>
            </a:br>
            <a:endParaRPr sz="4400" dirty="0"/>
          </a:p>
        </p:txBody>
      </p:sp>
      <p:sp>
        <p:nvSpPr>
          <p:cNvPr id="1428" name="Google Shape;1428;p36"/>
          <p:cNvSpPr txBox="1">
            <a:spLocks noGrp="1"/>
          </p:cNvSpPr>
          <p:nvPr>
            <p:ph type="subTitle" idx="1"/>
          </p:nvPr>
        </p:nvSpPr>
        <p:spPr>
          <a:xfrm>
            <a:off x="713225" y="3592128"/>
            <a:ext cx="4064400" cy="3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 short Overview</a:t>
            </a:r>
          </a:p>
        </p:txBody>
      </p:sp>
      <p:sp>
        <p:nvSpPr>
          <p:cNvPr id="1429" name="Google Shape;1429;p36"/>
          <p:cNvSpPr txBox="1">
            <a:spLocks noGrp="1"/>
          </p:cNvSpPr>
          <p:nvPr>
            <p:ph type="title" idx="2"/>
          </p:nvPr>
        </p:nvSpPr>
        <p:spPr>
          <a:xfrm>
            <a:off x="720000" y="1913638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1430" name="Google Shape;1430;p36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/>
          <a:srcRect t="-19026" b="-19026"/>
          <a:stretch>
            <a:fillRect/>
          </a:stretch>
        </p:blipFill>
        <p:spPr>
          <a:xfrm>
            <a:off x="4784400" y="1169172"/>
            <a:ext cx="4064400" cy="3428423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37"/>
          <p:cNvSpPr txBox="1">
            <a:spLocks noGrp="1"/>
          </p:cNvSpPr>
          <p:nvPr>
            <p:ph type="title"/>
          </p:nvPr>
        </p:nvSpPr>
        <p:spPr>
          <a:xfrm>
            <a:off x="1248472" y="4541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MySQL: The Backbone of Modern Applications</a:t>
            </a:r>
            <a:endParaRPr sz="2400" dirty="0"/>
          </a:p>
        </p:txBody>
      </p:sp>
      <p:sp>
        <p:nvSpPr>
          <p:cNvPr id="1436" name="Google Shape;1436;p37"/>
          <p:cNvSpPr txBox="1">
            <a:spLocks noGrp="1"/>
          </p:cNvSpPr>
          <p:nvPr>
            <p:ph type="subTitle" idx="1"/>
          </p:nvPr>
        </p:nvSpPr>
        <p:spPr>
          <a:xfrm>
            <a:off x="720000" y="991828"/>
            <a:ext cx="7704000" cy="13598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b="1" dirty="0"/>
              <a:t>MySQL</a:t>
            </a:r>
            <a:r>
              <a:rPr lang="en-US" dirty="0"/>
              <a:t> is an open-source </a:t>
            </a:r>
            <a:r>
              <a:rPr lang="en-US" b="1" dirty="0"/>
              <a:t>relational database management system (RDBMS)</a:t>
            </a:r>
            <a:r>
              <a:rPr lang="en-US" dirty="0"/>
              <a:t> that uses </a:t>
            </a:r>
            <a:r>
              <a:rPr lang="en-US" b="1" dirty="0"/>
              <a:t>SQL (Structured Query Language)</a:t>
            </a:r>
            <a:r>
              <a:rPr lang="en-US" dirty="0"/>
              <a:t> to access and manage data. It is widely adopted across industries for powering </a:t>
            </a:r>
            <a:r>
              <a:rPr lang="en-US" b="1" dirty="0"/>
              <a:t>web applications</a:t>
            </a:r>
            <a:r>
              <a:rPr lang="en-US" dirty="0"/>
              <a:t>, </a:t>
            </a:r>
            <a:r>
              <a:rPr lang="en-US" b="1" dirty="0"/>
              <a:t>data analytics platforms</a:t>
            </a:r>
            <a:r>
              <a:rPr lang="en-US" dirty="0"/>
              <a:t>, </a:t>
            </a:r>
            <a:r>
              <a:rPr lang="en-US" b="1" dirty="0"/>
              <a:t>ERP systems</a:t>
            </a:r>
            <a:r>
              <a:rPr lang="en-US" dirty="0"/>
              <a:t>, and </a:t>
            </a:r>
            <a:r>
              <a:rPr lang="en-US" b="1" dirty="0"/>
              <a:t>cloud-based solutions</a:t>
            </a:r>
            <a:r>
              <a:rPr lang="en-US" dirty="0"/>
              <a:t>. Known for its </a:t>
            </a:r>
            <a:r>
              <a:rPr lang="en-US" b="1" dirty="0"/>
              <a:t>speed</a:t>
            </a:r>
            <a:r>
              <a:rPr lang="en-US" dirty="0"/>
              <a:t>, </a:t>
            </a:r>
            <a:r>
              <a:rPr lang="en-US" b="1" dirty="0"/>
              <a:t>reliability</a:t>
            </a:r>
            <a:r>
              <a:rPr lang="en-US" dirty="0"/>
              <a:t>, and </a:t>
            </a:r>
            <a:r>
              <a:rPr lang="en-US" b="1" dirty="0"/>
              <a:t>scalability</a:t>
            </a:r>
            <a:r>
              <a:rPr lang="en-US" dirty="0"/>
              <a:t>, MySQL ensures </a:t>
            </a:r>
            <a:r>
              <a:rPr lang="en-US" b="1" dirty="0"/>
              <a:t>data integrity</a:t>
            </a:r>
            <a:r>
              <a:rPr lang="en-US" dirty="0"/>
              <a:t> through features like </a:t>
            </a:r>
            <a:r>
              <a:rPr lang="en-US" b="1" dirty="0"/>
              <a:t>ACID compliance</a:t>
            </a:r>
            <a:r>
              <a:rPr lang="en-US" dirty="0"/>
              <a:t> and </a:t>
            </a:r>
            <a:r>
              <a:rPr lang="en-US" b="1" dirty="0"/>
              <a:t>foreign key constraints</a:t>
            </a:r>
            <a:r>
              <a:rPr lang="en-US" dirty="0"/>
              <a:t>, making it a trusted choice for building robust, production-ready systems.</a:t>
            </a:r>
            <a:endParaRPr dirty="0"/>
          </a:p>
        </p:txBody>
      </p:sp>
      <p:sp>
        <p:nvSpPr>
          <p:cNvPr id="1437" name="Google Shape;1437;p37"/>
          <p:cNvSpPr txBox="1">
            <a:spLocks noGrp="1"/>
          </p:cNvSpPr>
          <p:nvPr>
            <p:ph type="subTitle" idx="2"/>
          </p:nvPr>
        </p:nvSpPr>
        <p:spPr>
          <a:xfrm>
            <a:off x="720000" y="3188652"/>
            <a:ext cx="7704000" cy="179966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MySQL was chosen for this project </a:t>
            </a:r>
            <a:r>
              <a:rPr lang="en-US" b="1" dirty="0"/>
              <a:t>due to its widespread industry adoption, simplicity, and powerful capabilities</a:t>
            </a:r>
            <a:r>
              <a:rPr lang="en-US" dirty="0"/>
              <a:t> for managing structured data. As a proven relational database system, </a:t>
            </a:r>
            <a:r>
              <a:rPr lang="en-US" b="1" dirty="0"/>
              <a:t>it offers strong support for data normalization</a:t>
            </a:r>
            <a:r>
              <a:rPr lang="en-US" dirty="0"/>
              <a:t>, integrity constraints, and scalable query execution. Its compatibility with real-world applications makes it </a:t>
            </a:r>
            <a:r>
              <a:rPr lang="en-US" b="1" dirty="0"/>
              <a:t>ideal for demonstrating key concepts </a:t>
            </a:r>
            <a:r>
              <a:rPr lang="en-US" dirty="0"/>
              <a:t>such as data modeling, relational design, and SQL-based analytics. The project </a:t>
            </a:r>
            <a:r>
              <a:rPr lang="en-US" b="1" dirty="0"/>
              <a:t>leverages MySQL to simulate a practical retail environment</a:t>
            </a:r>
            <a:r>
              <a:rPr lang="en-US" dirty="0"/>
              <a:t>, showcasing how businesses use databases to manage transactions, customers, and operations efficiently.</a:t>
            </a:r>
            <a:endParaRPr dirty="0"/>
          </a:p>
        </p:txBody>
      </p:sp>
      <p:sp>
        <p:nvSpPr>
          <p:cNvPr id="1440" name="Google Shape;1440;p37"/>
          <p:cNvSpPr txBox="1">
            <a:spLocks noGrp="1"/>
          </p:cNvSpPr>
          <p:nvPr>
            <p:ph type="subTitle" idx="5"/>
          </p:nvPr>
        </p:nvSpPr>
        <p:spPr>
          <a:xfrm>
            <a:off x="1248471" y="2660952"/>
            <a:ext cx="4811005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Why MySQL Was Used in This Project:</a:t>
            </a: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A93E48-2EBC-B3B7-4ECA-661F49BFA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801177" y="550414"/>
            <a:ext cx="373185" cy="3731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157FFC-3F0E-A3E2-5D58-1FDA2F72D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801178" y="2702677"/>
            <a:ext cx="373185" cy="373185"/>
          </a:xfrm>
          <a:prstGeom prst="rect">
            <a:avLst/>
          </a:prstGeom>
        </p:spPr>
      </p:pic>
      <p:sp>
        <p:nvSpPr>
          <p:cNvPr id="11" name="Arrow: Left 10">
            <a:hlinkClick r:id="rId4" action="ppaction://hlinksldjump"/>
            <a:extLst>
              <a:ext uri="{FF2B5EF4-FFF2-40B4-BE49-F238E27FC236}">
                <a16:creationId xmlns:a16="http://schemas.microsoft.com/office/drawing/2014/main" id="{4C8F665B-C795-3CC2-4C92-DF019C12753F}"/>
              </a:ext>
            </a:extLst>
          </p:cNvPr>
          <p:cNvSpPr/>
          <p:nvPr/>
        </p:nvSpPr>
        <p:spPr>
          <a:xfrm>
            <a:off x="52039" y="275063"/>
            <a:ext cx="1531434" cy="17912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FA8F89-2DF8-4A3A-411E-AE7F0D7F488B}"/>
              </a:ext>
            </a:extLst>
          </p:cNvPr>
          <p:cNvSpPr txBox="1"/>
          <p:nvPr/>
        </p:nvSpPr>
        <p:spPr>
          <a:xfrm>
            <a:off x="338370" y="88452"/>
            <a:ext cx="958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tamaran" panose="020B0604020202020204" charset="0"/>
                <a:cs typeface="Catamaran" panose="020B0604020202020204" charset="0"/>
              </a:rPr>
              <a:t>CONTENTS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>
          <a:extLst>
            <a:ext uri="{FF2B5EF4-FFF2-40B4-BE49-F238E27FC236}">
              <a16:creationId xmlns:a16="http://schemas.microsoft.com/office/drawing/2014/main" id="{CC9ADA55-B230-65F9-A55F-A4B8A0790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6">
            <a:extLst>
              <a:ext uri="{FF2B5EF4-FFF2-40B4-BE49-F238E27FC236}">
                <a16:creationId xmlns:a16="http://schemas.microsoft.com/office/drawing/2014/main" id="{5AF66B64-5D98-957B-7818-93F61A8BA1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750328"/>
            <a:ext cx="4064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600" dirty="0"/>
              <a:t>Project Overview</a:t>
            </a:r>
            <a:endParaRPr sz="3600" dirty="0"/>
          </a:p>
        </p:txBody>
      </p:sp>
      <p:sp>
        <p:nvSpPr>
          <p:cNvPr id="1428" name="Google Shape;1428;p36">
            <a:extLst>
              <a:ext uri="{FF2B5EF4-FFF2-40B4-BE49-F238E27FC236}">
                <a16:creationId xmlns:a16="http://schemas.microsoft.com/office/drawing/2014/main" id="{430AAA9B-AFD0-2AA6-EDF2-C5F316DB58A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3401028"/>
            <a:ext cx="4064400" cy="3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SQL-Based Retail Model</a:t>
            </a:r>
          </a:p>
        </p:txBody>
      </p:sp>
      <p:sp>
        <p:nvSpPr>
          <p:cNvPr id="1429" name="Google Shape;1429;p36">
            <a:extLst>
              <a:ext uri="{FF2B5EF4-FFF2-40B4-BE49-F238E27FC236}">
                <a16:creationId xmlns:a16="http://schemas.microsoft.com/office/drawing/2014/main" id="{FF12B782-B4D1-85EC-A03E-5A02ABFF2F7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913638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1430" name="Google Shape;1430;p36">
            <a:extLst>
              <a:ext uri="{FF2B5EF4-FFF2-40B4-BE49-F238E27FC236}">
                <a16:creationId xmlns:a16="http://schemas.microsoft.com/office/drawing/2014/main" id="{63E197B1-1259-399D-8CD0-94D7D9C302A9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/>
          <a:srcRect l="-9275" r="-9275"/>
          <a:stretch>
            <a:fillRect/>
          </a:stretch>
        </p:blipFill>
        <p:spPr>
          <a:xfrm>
            <a:off x="4784400" y="1124567"/>
            <a:ext cx="4064400" cy="3428423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4478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8" name="Google Shape;1448;p3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26466" r="19124"/>
          <a:stretch>
            <a:fillRect/>
          </a:stretch>
        </p:blipFill>
        <p:spPr>
          <a:xfrm>
            <a:off x="252308" y="574992"/>
            <a:ext cx="3264043" cy="43339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6BD77B-758D-DA63-6BF5-7C03401EEC76}"/>
              </a:ext>
            </a:extLst>
          </p:cNvPr>
          <p:cNvSpPr txBox="1"/>
          <p:nvPr/>
        </p:nvSpPr>
        <p:spPr>
          <a:xfrm>
            <a:off x="3694771" y="688605"/>
            <a:ext cx="5263828" cy="4108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latin typeface="Catamaran" panose="020B0604020202020204" charset="0"/>
                <a:cs typeface="Catamaran" panose="020B0604020202020204" charset="0"/>
              </a:rPr>
              <a:t>This project involves the creation and demonstration of a fully functional </a:t>
            </a:r>
            <a:r>
              <a:rPr lang="en-US" sz="1600" b="1" dirty="0">
                <a:latin typeface="Catamaran" panose="020B0604020202020204" charset="0"/>
                <a:cs typeface="Catamaran" panose="020B0604020202020204" charset="0"/>
              </a:rPr>
              <a:t>MySQL relational database</a:t>
            </a:r>
            <a:r>
              <a:rPr lang="en-US" sz="1600" dirty="0">
                <a:latin typeface="Catamaran" panose="020B0604020202020204" charset="0"/>
                <a:cs typeface="Catamaran" panose="020B0604020202020204" charset="0"/>
              </a:rPr>
              <a:t> designed for an </a:t>
            </a:r>
            <a:r>
              <a:rPr lang="en-US" sz="1600" b="1" dirty="0">
                <a:latin typeface="Catamaran" panose="020B0604020202020204" charset="0"/>
                <a:cs typeface="Catamaran" panose="020B0604020202020204" charset="0"/>
              </a:rPr>
              <a:t>online retail management system</a:t>
            </a:r>
            <a:r>
              <a:rPr lang="en-US" sz="1600" dirty="0">
                <a:latin typeface="Catamaran" panose="020B0604020202020204" charset="0"/>
                <a:cs typeface="Catamaran" panose="020B0604020202020204" charset="0"/>
              </a:rPr>
              <a:t>. It includes seven interconnected tables that simulate a real-world retail environment, covering customers, products, orders, payments, and shipping.</a:t>
            </a:r>
          </a:p>
          <a:p>
            <a:pPr algn="just"/>
            <a:endParaRPr lang="en-US" sz="200" dirty="0">
              <a:latin typeface="Catamaran" panose="020B0604020202020204" charset="0"/>
              <a:cs typeface="Catamaran" panose="020B0604020202020204" charset="0"/>
            </a:endParaRPr>
          </a:p>
          <a:p>
            <a:pPr algn="just"/>
            <a:r>
              <a:rPr lang="en-US" sz="1600" b="1" dirty="0">
                <a:latin typeface="Catamaran" panose="020B0604020202020204" charset="0"/>
                <a:cs typeface="Catamaran" panose="020B0604020202020204" charset="0"/>
              </a:rPr>
              <a:t>The objective was to:</a:t>
            </a:r>
          </a:p>
          <a:p>
            <a:pPr marL="285750" indent="-285750" algn="just">
              <a:buBlip>
                <a:blip r:embed="rId4"/>
              </a:buBlip>
            </a:pPr>
            <a:r>
              <a:rPr lang="en-US" sz="1600" dirty="0">
                <a:latin typeface="Catamaran" panose="020B0604020202020204" charset="0"/>
                <a:cs typeface="Catamaran" panose="020B0604020202020204" charset="0"/>
              </a:rPr>
              <a:t>Design a normalized database schema with </a:t>
            </a:r>
            <a:r>
              <a:rPr lang="en-US" sz="1600" b="1" dirty="0">
                <a:latin typeface="Catamaran" panose="020B0604020202020204" charset="0"/>
                <a:cs typeface="Catamaran" panose="020B0604020202020204" charset="0"/>
              </a:rPr>
              <a:t>foreign key relationships</a:t>
            </a:r>
            <a:endParaRPr lang="en-US" sz="1600" dirty="0">
              <a:latin typeface="Catamaran" panose="020B0604020202020204" charset="0"/>
              <a:cs typeface="Catamaran" panose="020B0604020202020204" charset="0"/>
            </a:endParaRPr>
          </a:p>
          <a:p>
            <a:pPr marL="285750" indent="-285750" algn="just">
              <a:buBlip>
                <a:blip r:embed="rId4"/>
              </a:buBlip>
            </a:pPr>
            <a:r>
              <a:rPr lang="en-US" sz="1600" dirty="0">
                <a:latin typeface="Catamaran" panose="020B0604020202020204" charset="0"/>
                <a:cs typeface="Catamaran" panose="020B0604020202020204" charset="0"/>
              </a:rPr>
              <a:t>Populate each table with </a:t>
            </a:r>
            <a:r>
              <a:rPr lang="en-US" sz="1600" b="1" dirty="0">
                <a:latin typeface="Catamaran" panose="020B0604020202020204" charset="0"/>
                <a:cs typeface="Catamaran" panose="020B0604020202020204" charset="0"/>
              </a:rPr>
              <a:t>sample data</a:t>
            </a:r>
            <a:endParaRPr lang="en-US" sz="1600" dirty="0">
              <a:latin typeface="Catamaran" panose="020B0604020202020204" charset="0"/>
              <a:cs typeface="Catamaran" panose="020B0604020202020204" charset="0"/>
            </a:endParaRPr>
          </a:p>
          <a:p>
            <a:pPr marL="285750" indent="-285750" algn="just">
              <a:buBlip>
                <a:blip r:embed="rId4"/>
              </a:buBlip>
            </a:pPr>
            <a:r>
              <a:rPr lang="en-US" sz="1600" dirty="0">
                <a:latin typeface="Catamaran" panose="020B0604020202020204" charset="0"/>
                <a:cs typeface="Catamaran" panose="020B0604020202020204" charset="0"/>
              </a:rPr>
              <a:t>Demonstrate </a:t>
            </a:r>
            <a:r>
              <a:rPr lang="en-US" sz="1600" b="1" dirty="0">
                <a:latin typeface="Catamaran" panose="020B0604020202020204" charset="0"/>
                <a:cs typeface="Catamaran" panose="020B0604020202020204" charset="0"/>
              </a:rPr>
              <a:t>real-life SQL queries</a:t>
            </a:r>
            <a:r>
              <a:rPr lang="en-US" sz="1600" dirty="0">
                <a:latin typeface="Catamaran" panose="020B0604020202020204" charset="0"/>
                <a:cs typeface="Catamaran" panose="020B0604020202020204" charset="0"/>
              </a:rPr>
              <a:t> that generate valuable business insights</a:t>
            </a:r>
          </a:p>
          <a:p>
            <a:pPr marL="285750" indent="-285750" algn="just">
              <a:buBlip>
                <a:blip r:embed="rId4"/>
              </a:buBlip>
            </a:pPr>
            <a:r>
              <a:rPr lang="en-US" sz="1600" dirty="0">
                <a:latin typeface="Catamaran" panose="020B0604020202020204" charset="0"/>
                <a:cs typeface="Catamaran" panose="020B0604020202020204" charset="0"/>
              </a:rPr>
              <a:t>Highlight the power of </a:t>
            </a:r>
            <a:r>
              <a:rPr lang="en-US" sz="1600" b="1" dirty="0">
                <a:latin typeface="Catamaran" panose="020B0604020202020204" charset="0"/>
                <a:cs typeface="Catamaran" panose="020B0604020202020204" charset="0"/>
              </a:rPr>
              <a:t>MySQL for data modeling and analysis</a:t>
            </a:r>
          </a:p>
          <a:p>
            <a:pPr algn="just"/>
            <a:endParaRPr lang="en-US" sz="300" dirty="0">
              <a:latin typeface="Catamaran" panose="020B0604020202020204" charset="0"/>
              <a:cs typeface="Catamaran" panose="020B0604020202020204" charset="0"/>
            </a:endParaRPr>
          </a:p>
          <a:p>
            <a:pPr algn="just"/>
            <a:r>
              <a:rPr lang="en-US" sz="1600" dirty="0">
                <a:latin typeface="Catamaran" panose="020B0604020202020204" charset="0"/>
                <a:cs typeface="Catamaran" panose="020B0604020202020204" charset="0"/>
              </a:rPr>
              <a:t>This practical demonstration showcases how </a:t>
            </a:r>
            <a:r>
              <a:rPr lang="en-US" sz="1600" b="1" dirty="0">
                <a:latin typeface="Catamaran" panose="020B0604020202020204" charset="0"/>
                <a:cs typeface="Catamaran" panose="020B0604020202020204" charset="0"/>
              </a:rPr>
              <a:t>MySQL can be used to manage and analyze structured data</a:t>
            </a:r>
            <a:r>
              <a:rPr lang="en-US" sz="1600" dirty="0">
                <a:latin typeface="Catamaran" panose="020B0604020202020204" charset="0"/>
                <a:cs typeface="Catamaran" panose="020B0604020202020204" charset="0"/>
              </a:rPr>
              <a:t> in a business context.</a:t>
            </a:r>
          </a:p>
        </p:txBody>
      </p:sp>
      <p:sp>
        <p:nvSpPr>
          <p:cNvPr id="5" name="Arrow: Left 4">
            <a:hlinkClick r:id="rId5" action="ppaction://hlinksldjump"/>
            <a:extLst>
              <a:ext uri="{FF2B5EF4-FFF2-40B4-BE49-F238E27FC236}">
                <a16:creationId xmlns:a16="http://schemas.microsoft.com/office/drawing/2014/main" id="{BC2A1ABB-AAFF-7C33-F824-60D0BE8D2877}"/>
              </a:ext>
            </a:extLst>
          </p:cNvPr>
          <p:cNvSpPr/>
          <p:nvPr/>
        </p:nvSpPr>
        <p:spPr>
          <a:xfrm>
            <a:off x="52039" y="275063"/>
            <a:ext cx="1531434" cy="17912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A06FAB-B1B2-0ED1-B28C-65AAA44E6EC0}"/>
              </a:ext>
            </a:extLst>
          </p:cNvPr>
          <p:cNvSpPr txBox="1"/>
          <p:nvPr/>
        </p:nvSpPr>
        <p:spPr>
          <a:xfrm>
            <a:off x="338370" y="88452"/>
            <a:ext cx="958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tamaran" panose="020B0604020202020204" charset="0"/>
                <a:cs typeface="Catamaran" panose="020B0604020202020204" charset="0"/>
              </a:rPr>
              <a:t>CONTENTS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>
          <a:extLst>
            <a:ext uri="{FF2B5EF4-FFF2-40B4-BE49-F238E27FC236}">
              <a16:creationId xmlns:a16="http://schemas.microsoft.com/office/drawing/2014/main" id="{374B0448-3988-6873-7B98-23CF8DB7E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6">
            <a:extLst>
              <a:ext uri="{FF2B5EF4-FFF2-40B4-BE49-F238E27FC236}">
                <a16:creationId xmlns:a16="http://schemas.microsoft.com/office/drawing/2014/main" id="{53D05091-6369-2D34-756A-288EF8697E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750328"/>
            <a:ext cx="4064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600" dirty="0"/>
              <a:t>Database Tables</a:t>
            </a:r>
            <a:endParaRPr sz="3600" dirty="0"/>
          </a:p>
        </p:txBody>
      </p:sp>
      <p:sp>
        <p:nvSpPr>
          <p:cNvPr id="1428" name="Google Shape;1428;p36">
            <a:extLst>
              <a:ext uri="{FF2B5EF4-FFF2-40B4-BE49-F238E27FC236}">
                <a16:creationId xmlns:a16="http://schemas.microsoft.com/office/drawing/2014/main" id="{1C26E6D2-0CD9-04C6-317E-0A267060F89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3401028"/>
            <a:ext cx="4064400" cy="3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Core Tables Overview</a:t>
            </a:r>
          </a:p>
        </p:txBody>
      </p:sp>
      <p:sp>
        <p:nvSpPr>
          <p:cNvPr id="1429" name="Google Shape;1429;p36">
            <a:extLst>
              <a:ext uri="{FF2B5EF4-FFF2-40B4-BE49-F238E27FC236}">
                <a16:creationId xmlns:a16="http://schemas.microsoft.com/office/drawing/2014/main" id="{5B5EF527-63E1-AC10-EAF9-49EF23B8751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913638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1430" name="Google Shape;1430;p36">
            <a:extLst>
              <a:ext uri="{FF2B5EF4-FFF2-40B4-BE49-F238E27FC236}">
                <a16:creationId xmlns:a16="http://schemas.microsoft.com/office/drawing/2014/main" id="{05E4FEC5-A7B0-D526-8796-ECCF650C91B7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/>
          <a:srcRect l="-9275" r="-9275"/>
          <a:stretch>
            <a:fillRect/>
          </a:stretch>
        </p:blipFill>
        <p:spPr>
          <a:xfrm>
            <a:off x="4784400" y="1124567"/>
            <a:ext cx="4064400" cy="3428423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394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39"/>
          <p:cNvSpPr txBox="1">
            <a:spLocks noGrp="1"/>
          </p:cNvSpPr>
          <p:nvPr>
            <p:ph type="subTitle" idx="1"/>
          </p:nvPr>
        </p:nvSpPr>
        <p:spPr>
          <a:xfrm>
            <a:off x="1893250" y="691968"/>
            <a:ext cx="51786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This project includes </a:t>
            </a:r>
            <a:r>
              <a:rPr lang="en-US" b="1" dirty="0"/>
              <a:t>seven normalized tables</a:t>
            </a:r>
            <a:r>
              <a:rPr lang="en-US" dirty="0"/>
              <a:t> designed to represent different components of an online retail system:</a:t>
            </a:r>
            <a:endParaRPr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0339DF3-81F5-BA51-DA8E-B1351B0D10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0477279"/>
              </p:ext>
            </p:extLst>
          </p:nvPr>
        </p:nvGraphicFramePr>
        <p:xfrm>
          <a:off x="1545503" y="1598340"/>
          <a:ext cx="5874094" cy="3328048"/>
        </p:xfrm>
        <a:graphic>
          <a:graphicData uri="http://schemas.openxmlformats.org/drawingml/2006/table">
            <a:tbl>
              <a:tblPr firstRow="1" bandRow="1">
                <a:tableStyleId>{8B4AD422-BFF3-4B48-AAC7-E0B4E580E4DE}</a:tableStyleId>
              </a:tblPr>
              <a:tblGrid>
                <a:gridCol w="1259205">
                  <a:extLst>
                    <a:ext uri="{9D8B030D-6E8A-4147-A177-3AD203B41FA5}">
                      <a16:colId xmlns:a16="http://schemas.microsoft.com/office/drawing/2014/main" val="2205186366"/>
                    </a:ext>
                  </a:extLst>
                </a:gridCol>
                <a:gridCol w="4614889">
                  <a:extLst>
                    <a:ext uri="{9D8B030D-6E8A-4147-A177-3AD203B41FA5}">
                      <a16:colId xmlns:a16="http://schemas.microsoft.com/office/drawing/2014/main" val="2760480286"/>
                    </a:ext>
                  </a:extLst>
                </a:gridCol>
              </a:tblGrid>
              <a:tr h="416006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Catamaran" panose="020B0604020202020204" charset="0"/>
                          <a:cs typeface="Catamaran" panose="020B0604020202020204" charset="0"/>
                        </a:rPr>
                        <a:t>Table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Catamaran" panose="020B0604020202020204" charset="0"/>
                          <a:cs typeface="Catamaran" panose="020B0604020202020204" charset="0"/>
                        </a:rPr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672445"/>
                  </a:ext>
                </a:extLst>
              </a:tr>
              <a:tr h="41600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customers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Stores customer information and sign-up data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622331"/>
                  </a:ext>
                </a:extLst>
              </a:tr>
              <a:tr h="41600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categories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Defines product categories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479517"/>
                  </a:ext>
                </a:extLst>
              </a:tr>
              <a:tr h="41600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products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Contains product details and stock info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2148"/>
                  </a:ext>
                </a:extLst>
              </a:tr>
              <a:tr h="41600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orders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Records customer purchase transactions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9357777"/>
                  </a:ext>
                </a:extLst>
              </a:tr>
              <a:tr h="41600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Catamaran" panose="020B0604020202020204" charset="0"/>
                          <a:cs typeface="Catamaran" panose="020B0604020202020204" charset="0"/>
                        </a:rPr>
                        <a:t>order_items</a:t>
                      </a:r>
                      <a:endParaRPr lang="en-US" sz="1600" dirty="0">
                        <a:latin typeface="Catamaran" panose="020B0604020202020204" charset="0"/>
                        <a:cs typeface="Catamaran" panose="020B060402020202020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Line items within each order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3937606"/>
                  </a:ext>
                </a:extLst>
              </a:tr>
              <a:tr h="41600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payments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Captures payment details per order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083871"/>
                  </a:ext>
                </a:extLst>
              </a:tr>
              <a:tr h="41600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shipping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tamaran" panose="020B0604020202020204" charset="0"/>
                          <a:cs typeface="Catamaran" panose="020B0604020202020204" charset="0"/>
                        </a:rPr>
                        <a:t>Tracks delivery info and status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F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3201232"/>
                  </a:ext>
                </a:extLst>
              </a:tr>
            </a:tbl>
          </a:graphicData>
        </a:graphic>
      </p:graphicFrame>
      <p:sp>
        <p:nvSpPr>
          <p:cNvPr id="7" name="Arrow: Left 6">
            <a:hlinkClick r:id="rId3" action="ppaction://hlinksldjump"/>
            <a:extLst>
              <a:ext uri="{FF2B5EF4-FFF2-40B4-BE49-F238E27FC236}">
                <a16:creationId xmlns:a16="http://schemas.microsoft.com/office/drawing/2014/main" id="{6E5304D4-1AB2-0DC5-93CD-C8D0BECB430F}"/>
              </a:ext>
            </a:extLst>
          </p:cNvPr>
          <p:cNvSpPr/>
          <p:nvPr/>
        </p:nvSpPr>
        <p:spPr>
          <a:xfrm>
            <a:off x="52039" y="275063"/>
            <a:ext cx="1531434" cy="17912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6E0040-7400-3259-830F-B5A35E793D50}"/>
              </a:ext>
            </a:extLst>
          </p:cNvPr>
          <p:cNvSpPr txBox="1"/>
          <p:nvPr/>
        </p:nvSpPr>
        <p:spPr>
          <a:xfrm>
            <a:off x="338370" y="87628"/>
            <a:ext cx="958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tamaran" panose="020B0604020202020204" charset="0"/>
                <a:cs typeface="Catamaran" panose="020B0604020202020204" charset="0"/>
              </a:rPr>
              <a:t>CONTENTS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>
          <a:extLst>
            <a:ext uri="{FF2B5EF4-FFF2-40B4-BE49-F238E27FC236}">
              <a16:creationId xmlns:a16="http://schemas.microsoft.com/office/drawing/2014/main" id="{14B93F94-B0C5-6215-18E2-A8088C1D2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6">
            <a:extLst>
              <a:ext uri="{FF2B5EF4-FFF2-40B4-BE49-F238E27FC236}">
                <a16:creationId xmlns:a16="http://schemas.microsoft.com/office/drawing/2014/main" id="{F109429D-BAC1-8736-6FDA-355A7D94D1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750328"/>
            <a:ext cx="4064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800" dirty="0"/>
              <a:t>Entity Relationship Diagram</a:t>
            </a:r>
          </a:p>
        </p:txBody>
      </p:sp>
      <p:sp>
        <p:nvSpPr>
          <p:cNvPr id="1428" name="Google Shape;1428;p36">
            <a:extLst>
              <a:ext uri="{FF2B5EF4-FFF2-40B4-BE49-F238E27FC236}">
                <a16:creationId xmlns:a16="http://schemas.microsoft.com/office/drawing/2014/main" id="{F7C9B87E-9457-145C-ED18-5AFAF37F082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3698394"/>
            <a:ext cx="4064400" cy="3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Database schema visual representation</a:t>
            </a:r>
          </a:p>
        </p:txBody>
      </p:sp>
      <p:sp>
        <p:nvSpPr>
          <p:cNvPr id="1429" name="Google Shape;1429;p36">
            <a:extLst>
              <a:ext uri="{FF2B5EF4-FFF2-40B4-BE49-F238E27FC236}">
                <a16:creationId xmlns:a16="http://schemas.microsoft.com/office/drawing/2014/main" id="{9373BA9A-23FF-AFB9-F18D-55993778907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913638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1430" name="Google Shape;1430;p36">
            <a:extLst>
              <a:ext uri="{FF2B5EF4-FFF2-40B4-BE49-F238E27FC236}">
                <a16:creationId xmlns:a16="http://schemas.microsoft.com/office/drawing/2014/main" id="{5C474751-F25A-90B8-E114-0E2074BCD575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/>
          <a:srcRect t="-25041" b="-25041"/>
          <a:stretch>
            <a:fillRect/>
          </a:stretch>
        </p:blipFill>
        <p:spPr>
          <a:xfrm>
            <a:off x="4784400" y="1124567"/>
            <a:ext cx="4064400" cy="3428423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2102951"/>
      </p:ext>
    </p:extLst>
  </p:cSld>
  <p:clrMapOvr>
    <a:masterClrMapping/>
  </p:clrMapOvr>
</p:sld>
</file>

<file path=ppt/theme/theme1.xml><?xml version="1.0" encoding="utf-8"?>
<a:theme xmlns:a="http://schemas.openxmlformats.org/drawingml/2006/main" name="Business Management and Analytics Thesis Defense by Slidesgo">
  <a:themeElements>
    <a:clrScheme name="Simple Light">
      <a:dk1>
        <a:srgbClr val="353552"/>
      </a:dk1>
      <a:lt1>
        <a:srgbClr val="F5F5F5"/>
      </a:lt1>
      <a:dk2>
        <a:srgbClr val="6875A7"/>
      </a:dk2>
      <a:lt2>
        <a:srgbClr val="6ABEC5"/>
      </a:lt2>
      <a:accent1>
        <a:srgbClr val="AFE0D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E3E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2188</Words>
  <Application>Microsoft Office PowerPoint</Application>
  <PresentationFormat>On-screen Show (16:9)</PresentationFormat>
  <Paragraphs>179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DM Sans</vt:lpstr>
      <vt:lpstr>Catamaran</vt:lpstr>
      <vt:lpstr>Lato</vt:lpstr>
      <vt:lpstr>Arial</vt:lpstr>
      <vt:lpstr>Archivo</vt:lpstr>
      <vt:lpstr>Business Management and Analytics Thesis Defense by Slidesgo</vt:lpstr>
      <vt:lpstr>MySQL Database Design &amp; Demonstration</vt:lpstr>
      <vt:lpstr> CONTENTS (Note: All content titles in this presentation are hyperlinked for direct navigation to their respective sections. Simply click on the content name to jump to it.)</vt:lpstr>
      <vt:lpstr>About MySQL </vt:lpstr>
      <vt:lpstr>MySQL: The Backbone of Modern Applications</vt:lpstr>
      <vt:lpstr>Project Overview</vt:lpstr>
      <vt:lpstr>PowerPoint Presentation</vt:lpstr>
      <vt:lpstr>Database Tables</vt:lpstr>
      <vt:lpstr>PowerPoint Presentation</vt:lpstr>
      <vt:lpstr>Entity Relationship Diagram</vt:lpstr>
      <vt:lpstr>PowerPoint Presentation</vt:lpstr>
      <vt:lpstr>SQL Query Demonstrations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&amp; Learnings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Avik Sarkhel</dc:creator>
  <cp:lastModifiedBy>Avik Sarkhel</cp:lastModifiedBy>
  <cp:revision>4</cp:revision>
  <dcterms:modified xsi:type="dcterms:W3CDTF">2025-06-26T19:46:28Z</dcterms:modified>
</cp:coreProperties>
</file>